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5" r:id="rId2"/>
    <p:sldId id="294" r:id="rId3"/>
    <p:sldId id="274" r:id="rId4"/>
    <p:sldId id="276" r:id="rId5"/>
    <p:sldId id="277" r:id="rId6"/>
    <p:sldId id="278" r:id="rId7"/>
    <p:sldId id="279" r:id="rId8"/>
    <p:sldId id="282" r:id="rId9"/>
    <p:sldId id="286" r:id="rId10"/>
    <p:sldId id="287" r:id="rId11"/>
    <p:sldId id="289" r:id="rId12"/>
    <p:sldId id="290" r:id="rId13"/>
    <p:sldId id="292" r:id="rId14"/>
    <p:sldId id="293" r:id="rId15"/>
    <p:sldId id="285" r:id="rId16"/>
    <p:sldId id="283" r:id="rId17"/>
    <p:sldId id="304" r:id="rId18"/>
    <p:sldId id="305" r:id="rId19"/>
    <p:sldId id="306" r:id="rId20"/>
    <p:sldId id="303" r:id="rId21"/>
    <p:sldId id="3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autoAdjust="0"/>
    <p:restoredTop sz="94660"/>
  </p:normalViewPr>
  <p:slideViewPr>
    <p:cSldViewPr snapToGrid="0">
      <p:cViewPr varScale="1">
        <p:scale>
          <a:sx n="71" d="100"/>
          <a:sy n="71" d="100"/>
        </p:scale>
        <p:origin x="-48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CB3CC-0019-4048-8C55-5A10BB51799E}"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GB"/>
        </a:p>
      </dgm:t>
    </dgm:pt>
    <dgm:pt modelId="{D9162356-1362-48B8-BEED-82D3B798BECD}">
      <dgm:prSet phldrT="[Text]"/>
      <dgm:spPr/>
      <dgm:t>
        <a:bodyPr/>
        <a:lstStyle/>
        <a:p>
          <a:r>
            <a:rPr lang="en-GB" dirty="0" smtClean="0"/>
            <a:t>Parish Priest</a:t>
          </a:r>
          <a:endParaRPr lang="en-GB" dirty="0"/>
        </a:p>
      </dgm:t>
    </dgm:pt>
    <dgm:pt modelId="{20C542D5-95D7-4BDF-B363-8ADD7FB0B8F6}" type="parTrans" cxnId="{076AE7E8-3E35-463F-A530-CA1EC36E560D}">
      <dgm:prSet/>
      <dgm:spPr/>
      <dgm:t>
        <a:bodyPr/>
        <a:lstStyle/>
        <a:p>
          <a:endParaRPr lang="en-GB"/>
        </a:p>
      </dgm:t>
    </dgm:pt>
    <dgm:pt modelId="{44E4A0E1-2B43-4585-9B2A-ED3A9E2C284E}" type="sibTrans" cxnId="{076AE7E8-3E35-463F-A530-CA1EC36E560D}">
      <dgm:prSet/>
      <dgm:spPr/>
      <dgm:t>
        <a:bodyPr/>
        <a:lstStyle/>
        <a:p>
          <a:endParaRPr lang="en-GB"/>
        </a:p>
      </dgm:t>
    </dgm:pt>
    <dgm:pt modelId="{EE02A99C-235A-4AE9-B7CA-FFB768BCB26E}">
      <dgm:prSet phldrT="[Text]"/>
      <dgm:spPr/>
      <dgm:t>
        <a:bodyPr/>
        <a:lstStyle/>
        <a:p>
          <a:r>
            <a:rPr lang="en-GB" dirty="0" smtClean="0"/>
            <a:t>Parish Contact </a:t>
          </a:r>
          <a:r>
            <a:rPr lang="en-GB" dirty="0"/>
            <a:t>Person(s</a:t>
          </a:r>
          <a:r>
            <a:rPr lang="en-GB" dirty="0" smtClean="0"/>
            <a:t>)/Synod Core Team</a:t>
          </a:r>
          <a:endParaRPr lang="en-GB" dirty="0"/>
        </a:p>
      </dgm:t>
    </dgm:pt>
    <dgm:pt modelId="{D7D53C13-EB00-4250-8787-F0768D1A9AAF}" type="parTrans" cxnId="{4AFEA2F9-7B90-478A-A21C-AED877DB1558}">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9D33C0BE-BEA7-4BD0-B5B6-8392D1FD9BCB}" type="sibTrans" cxnId="{4AFEA2F9-7B90-478A-A21C-AED877DB1558}">
      <dgm:prSet/>
      <dgm:spPr/>
      <dgm:t>
        <a:bodyPr/>
        <a:lstStyle/>
        <a:p>
          <a:endParaRPr lang="en-GB"/>
        </a:p>
      </dgm:t>
    </dgm:pt>
    <dgm:pt modelId="{A853B16A-2406-4FE3-8B96-3E951DE3D8E4}">
      <dgm:prSet phldrT="[Text]"/>
      <dgm:spPr/>
      <dgm:t>
        <a:bodyPr/>
        <a:lstStyle/>
        <a:p>
          <a:r>
            <a:rPr lang="en-GB" dirty="0" smtClean="0"/>
            <a:t>Parish Synod Committee</a:t>
          </a:r>
          <a:endParaRPr lang="en-GB" dirty="0"/>
        </a:p>
      </dgm:t>
    </dgm:pt>
    <dgm:pt modelId="{DAA4798D-57EE-4E04-A6CE-93B235658256}" type="parTrans" cxnId="{4BD78125-06EC-4E09-B83A-07EE98FFBC2C}">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BD48772B-CFA5-4A11-94B9-43552EDB8DBA}" type="sibTrans" cxnId="{4BD78125-06EC-4E09-B83A-07EE98FFBC2C}">
      <dgm:prSet/>
      <dgm:spPr/>
      <dgm:t>
        <a:bodyPr/>
        <a:lstStyle/>
        <a:p>
          <a:endParaRPr lang="en-GB"/>
        </a:p>
      </dgm:t>
    </dgm:pt>
    <dgm:pt modelId="{761367BF-D52C-431E-A9E4-5C67EF3E3376}">
      <dgm:prSet/>
      <dgm:spPr/>
      <dgm:t>
        <a:bodyPr/>
        <a:lstStyle/>
        <a:p>
          <a:r>
            <a:rPr lang="en-GB"/>
            <a:t>Coordinators</a:t>
          </a:r>
        </a:p>
      </dgm:t>
    </dgm:pt>
    <dgm:pt modelId="{AFA0F1A0-08BD-41D1-9CFD-6F8AC99A8BF4}" type="parTrans" cxnId="{809B8F1C-AD48-4866-B9F6-58E79A64B643}">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F55F0F48-3300-4F73-9EAC-F8D54DA9BA33}" type="sibTrans" cxnId="{809B8F1C-AD48-4866-B9F6-58E79A64B643}">
      <dgm:prSet/>
      <dgm:spPr/>
      <dgm:t>
        <a:bodyPr/>
        <a:lstStyle/>
        <a:p>
          <a:endParaRPr lang="en-GB"/>
        </a:p>
      </dgm:t>
    </dgm:pt>
    <dgm:pt modelId="{91ED2563-C92E-48EC-B5A2-82D47E1F636B}">
      <dgm:prSet/>
      <dgm:spPr/>
      <dgm:t>
        <a:bodyPr/>
        <a:lstStyle/>
        <a:p>
          <a:r>
            <a:rPr lang="en-GB"/>
            <a:t>Coordinators</a:t>
          </a:r>
        </a:p>
      </dgm:t>
    </dgm:pt>
    <dgm:pt modelId="{9426007F-4539-4FEB-B6A2-EEC9B0896C8D}" type="parTrans" cxnId="{98BA70F2-B002-48A2-8B53-103DAD3CDD1C}">
      <dgm:prSet/>
      <dgm:spPr/>
      <dgm:t>
        <a:bodyPr/>
        <a:lstStyle/>
        <a:p>
          <a:endParaRPr lang="en-GB"/>
        </a:p>
      </dgm:t>
    </dgm:pt>
    <dgm:pt modelId="{034C5FFF-572D-485A-B76C-ABEE38FE75FF}" type="sibTrans" cxnId="{98BA70F2-B002-48A2-8B53-103DAD3CDD1C}">
      <dgm:prSet/>
      <dgm:spPr/>
      <dgm:t>
        <a:bodyPr/>
        <a:lstStyle/>
        <a:p>
          <a:endParaRPr lang="en-GB"/>
        </a:p>
      </dgm:t>
    </dgm:pt>
    <dgm:pt modelId="{8CF27A22-11D4-4040-90A9-BECC21E5C3D6}">
      <dgm:prSet/>
      <dgm:spPr/>
      <dgm:t>
        <a:bodyPr/>
        <a:lstStyle/>
        <a:p>
          <a:r>
            <a:rPr lang="en-GB"/>
            <a:t>Coordinators</a:t>
          </a:r>
        </a:p>
      </dgm:t>
    </dgm:pt>
    <dgm:pt modelId="{019B2EA8-7434-467A-AF2A-9E1EC36AECE4}" type="parTrans" cxnId="{3972990F-B02F-4EB2-9BFD-32AABFA418A9}">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830E36F8-6548-4F4B-8549-5EDFE06149EF}" type="sibTrans" cxnId="{3972990F-B02F-4EB2-9BFD-32AABFA418A9}">
      <dgm:prSet/>
      <dgm:spPr/>
      <dgm:t>
        <a:bodyPr/>
        <a:lstStyle/>
        <a:p>
          <a:endParaRPr lang="en-GB"/>
        </a:p>
      </dgm:t>
    </dgm:pt>
    <dgm:pt modelId="{1C01A3B7-8A12-4B55-AB71-B672214D93BF}">
      <dgm:prSet/>
      <dgm:spPr/>
      <dgm:t>
        <a:bodyPr/>
        <a:lstStyle/>
        <a:p>
          <a:r>
            <a:rPr lang="en-GB" dirty="0" smtClean="0"/>
            <a:t>Church Associations</a:t>
          </a:r>
          <a:endParaRPr lang="en-GB" dirty="0"/>
        </a:p>
      </dgm:t>
    </dgm:pt>
    <dgm:pt modelId="{4E233C0E-8C71-4D0D-8A63-43BE80FF616A}" type="parTrans" cxnId="{A0FBBE43-0E6D-40B7-A35B-9845FC476CAF}">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9F18A372-1053-4B04-B980-1C6C16229032}" type="sibTrans" cxnId="{A0FBBE43-0E6D-40B7-A35B-9845FC476CAF}">
      <dgm:prSet/>
      <dgm:spPr/>
      <dgm:t>
        <a:bodyPr/>
        <a:lstStyle/>
        <a:p>
          <a:endParaRPr lang="en-GB"/>
        </a:p>
      </dgm:t>
    </dgm:pt>
    <dgm:pt modelId="{7450B05C-1039-4405-A739-9DB8E9F6B781}">
      <dgm:prSet/>
      <dgm:spPr/>
      <dgm:t>
        <a:bodyPr/>
        <a:lstStyle/>
        <a:p>
          <a:r>
            <a:rPr lang="en-GB" dirty="0" smtClean="0"/>
            <a:t>Church Groups</a:t>
          </a:r>
          <a:endParaRPr lang="en-GB" dirty="0"/>
        </a:p>
      </dgm:t>
    </dgm:pt>
    <dgm:pt modelId="{24DBD734-6ED5-4E67-AC41-3FAB47CC5250}" type="parTrans" cxnId="{512940A9-BD27-48C1-B1D5-50093198335D}">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8CF0425F-9D4A-4698-A960-EA91C14B20D0}" type="sibTrans" cxnId="{512940A9-BD27-48C1-B1D5-50093198335D}">
      <dgm:prSet/>
      <dgm:spPr/>
      <dgm:t>
        <a:bodyPr/>
        <a:lstStyle/>
        <a:p>
          <a:endParaRPr lang="en-GB"/>
        </a:p>
      </dgm:t>
    </dgm:pt>
    <dgm:pt modelId="{367F2105-8C73-4C37-8CF3-637767B59F10}">
      <dgm:prSet/>
      <dgm:spPr/>
      <dgm:t>
        <a:bodyPr/>
        <a:lstStyle/>
        <a:p>
          <a:r>
            <a:rPr lang="en-GB" dirty="0" smtClean="0"/>
            <a:t>Social Groups</a:t>
          </a:r>
          <a:endParaRPr lang="en-GB" dirty="0"/>
        </a:p>
      </dgm:t>
    </dgm:pt>
    <dgm:pt modelId="{2AEDEB33-517E-43ED-A7E5-AF4F2233FC62}" type="parTrans" cxnId="{769A590E-1D55-45C3-9AD8-6EB76CE6B471}">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4DCC00BB-F31A-436D-B8B2-6B47F620B893}" type="sibTrans" cxnId="{769A590E-1D55-45C3-9AD8-6EB76CE6B471}">
      <dgm:prSet/>
      <dgm:spPr/>
      <dgm:t>
        <a:bodyPr/>
        <a:lstStyle/>
        <a:p>
          <a:endParaRPr lang="en-GB"/>
        </a:p>
      </dgm:t>
    </dgm:pt>
    <dgm:pt modelId="{F1A2C765-7504-4DF7-936E-219CE794614B}">
      <dgm:prSet/>
      <dgm:spPr/>
      <dgm:t>
        <a:bodyPr/>
        <a:lstStyle/>
        <a:p>
          <a:r>
            <a:rPr lang="en-GB" dirty="0" smtClean="0"/>
            <a:t>Social Associations</a:t>
          </a:r>
          <a:endParaRPr lang="en-GB" dirty="0"/>
        </a:p>
      </dgm:t>
    </dgm:pt>
    <dgm:pt modelId="{AA81A18F-9C82-417E-9746-E79E92508174}" type="parTrans" cxnId="{77EF6B72-776B-4CD7-B282-9A0124917645}">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E727C763-4413-42A7-9181-F67196AF9F34}" type="sibTrans" cxnId="{77EF6B72-776B-4CD7-B282-9A0124917645}">
      <dgm:prSet/>
      <dgm:spPr/>
      <dgm:t>
        <a:bodyPr/>
        <a:lstStyle/>
        <a:p>
          <a:endParaRPr lang="en-GB"/>
        </a:p>
      </dgm:t>
    </dgm:pt>
    <dgm:pt modelId="{E5CAD862-8887-4E6A-9379-D28BF22A5392}">
      <dgm:prSet/>
      <dgm:spPr/>
      <dgm:t>
        <a:bodyPr/>
        <a:lstStyle/>
        <a:p>
          <a:r>
            <a:rPr lang="en-GB" dirty="0" smtClean="0"/>
            <a:t>Ecumenical /Interreligious groups</a:t>
          </a:r>
          <a:endParaRPr lang="en-GB" dirty="0"/>
        </a:p>
      </dgm:t>
    </dgm:pt>
    <dgm:pt modelId="{EC2314CC-1E93-489C-9541-9B5AFA57128A}" type="sibTrans" cxnId="{87C2ECFB-E1D8-458C-B345-55FB59DF877B}">
      <dgm:prSet/>
      <dgm:spPr/>
      <dgm:t>
        <a:bodyPr/>
        <a:lstStyle/>
        <a:p>
          <a:endParaRPr lang="en-GB"/>
        </a:p>
      </dgm:t>
    </dgm:pt>
    <dgm:pt modelId="{E2195DF6-1AF6-48B7-8022-EF5448183A96}" type="parTrans" cxnId="{87C2ECFB-E1D8-458C-B345-55FB59DF877B}">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2B16821B-3585-402F-8791-3B393AC39A00}" type="pres">
      <dgm:prSet presAssocID="{9F3CB3CC-0019-4048-8C55-5A10BB51799E}" presName="hierChild1" presStyleCnt="0">
        <dgm:presLayoutVars>
          <dgm:chPref val="1"/>
          <dgm:dir/>
          <dgm:animOne val="branch"/>
          <dgm:animLvl val="lvl"/>
          <dgm:resizeHandles/>
        </dgm:presLayoutVars>
      </dgm:prSet>
      <dgm:spPr/>
      <dgm:t>
        <a:bodyPr/>
        <a:lstStyle/>
        <a:p>
          <a:endParaRPr lang="en-US"/>
        </a:p>
      </dgm:t>
    </dgm:pt>
    <dgm:pt modelId="{D519D8EA-6E1B-43B3-989A-A3AEFA71EFF6}" type="pres">
      <dgm:prSet presAssocID="{D9162356-1362-48B8-BEED-82D3B798BECD}" presName="hierRoot1" presStyleCnt="0"/>
      <dgm:spPr/>
    </dgm:pt>
    <dgm:pt modelId="{71EE05D5-26DC-4B0F-AEE0-C88EFD920083}" type="pres">
      <dgm:prSet presAssocID="{D9162356-1362-48B8-BEED-82D3B798BECD}" presName="composite" presStyleCnt="0"/>
      <dgm:spPr/>
    </dgm:pt>
    <dgm:pt modelId="{721077B1-F112-4831-95DD-78C937B0F800}" type="pres">
      <dgm:prSet presAssocID="{D9162356-1362-48B8-BEED-82D3B798BECD}" presName="background" presStyleLbl="node0" presStyleIdx="0" presStyleCnt="1"/>
      <dgm:spPr/>
    </dgm:pt>
    <dgm:pt modelId="{ED6DC562-5501-49B2-BAD7-1A39FA71D897}" type="pres">
      <dgm:prSet presAssocID="{D9162356-1362-48B8-BEED-82D3B798BECD}" presName="text" presStyleLbl="fgAcc0" presStyleIdx="0" presStyleCnt="1">
        <dgm:presLayoutVars>
          <dgm:chPref val="3"/>
        </dgm:presLayoutVars>
      </dgm:prSet>
      <dgm:spPr/>
      <dgm:t>
        <a:bodyPr/>
        <a:lstStyle/>
        <a:p>
          <a:endParaRPr lang="en-US"/>
        </a:p>
      </dgm:t>
    </dgm:pt>
    <dgm:pt modelId="{73386687-BA77-47F7-8C4D-366E4327E414}" type="pres">
      <dgm:prSet presAssocID="{D9162356-1362-48B8-BEED-82D3B798BECD}" presName="hierChild2" presStyleCnt="0"/>
      <dgm:spPr/>
    </dgm:pt>
    <dgm:pt modelId="{F43D0A50-7FF7-4622-ADBC-25F148282BF4}" type="pres">
      <dgm:prSet presAssocID="{D7D53C13-EB00-4250-8787-F0768D1A9AAF}" presName="Name10" presStyleLbl="parChTrans1D2" presStyleIdx="0" presStyleCnt="2"/>
      <dgm:spPr/>
      <dgm:t>
        <a:bodyPr/>
        <a:lstStyle/>
        <a:p>
          <a:endParaRPr lang="en-US"/>
        </a:p>
      </dgm:t>
    </dgm:pt>
    <dgm:pt modelId="{4449C86C-01CA-4921-93CD-BF954A9B9635}" type="pres">
      <dgm:prSet presAssocID="{EE02A99C-235A-4AE9-B7CA-FFB768BCB26E}" presName="hierRoot2" presStyleCnt="0"/>
      <dgm:spPr/>
    </dgm:pt>
    <dgm:pt modelId="{D701AD26-64E8-4B01-ADE2-953702CA935B}" type="pres">
      <dgm:prSet presAssocID="{EE02A99C-235A-4AE9-B7CA-FFB768BCB26E}" presName="composite2" presStyleCnt="0"/>
      <dgm:spPr/>
    </dgm:pt>
    <dgm:pt modelId="{4C159863-28EF-4F5B-89DB-0E205864C4B3}" type="pres">
      <dgm:prSet presAssocID="{EE02A99C-235A-4AE9-B7CA-FFB768BCB26E}" presName="background2" presStyleLbl="node2" presStyleIdx="0" presStyleCnt="2"/>
      <dgm:spPr/>
    </dgm:pt>
    <dgm:pt modelId="{0BEE4C3B-42CE-4134-A16E-FEDA791B2B53}" type="pres">
      <dgm:prSet presAssocID="{EE02A99C-235A-4AE9-B7CA-FFB768BCB26E}" presName="text2" presStyleLbl="fgAcc2" presStyleIdx="0" presStyleCnt="2" custScaleX="100529" custLinFactNeighborX="-39242" custLinFactNeighborY="2778">
        <dgm:presLayoutVars>
          <dgm:chPref val="3"/>
        </dgm:presLayoutVars>
      </dgm:prSet>
      <dgm:spPr/>
      <dgm:t>
        <a:bodyPr/>
        <a:lstStyle/>
        <a:p>
          <a:endParaRPr lang="en-US"/>
        </a:p>
      </dgm:t>
    </dgm:pt>
    <dgm:pt modelId="{8BE44DF9-0707-4118-84F0-574AFA2BCE96}" type="pres">
      <dgm:prSet presAssocID="{EE02A99C-235A-4AE9-B7CA-FFB768BCB26E}" presName="hierChild3" presStyleCnt="0"/>
      <dgm:spPr/>
    </dgm:pt>
    <dgm:pt modelId="{432E6438-ACEB-44B6-88D9-E5D82A18BDF1}" type="pres">
      <dgm:prSet presAssocID="{DAA4798D-57EE-4E04-A6CE-93B235658256}" presName="Name10" presStyleLbl="parChTrans1D2" presStyleIdx="1" presStyleCnt="2"/>
      <dgm:spPr/>
      <dgm:t>
        <a:bodyPr/>
        <a:lstStyle/>
        <a:p>
          <a:endParaRPr lang="en-US"/>
        </a:p>
      </dgm:t>
    </dgm:pt>
    <dgm:pt modelId="{9EB45DAC-92E9-4963-8E15-5421D4C9AAC1}" type="pres">
      <dgm:prSet presAssocID="{A853B16A-2406-4FE3-8B96-3E951DE3D8E4}" presName="hierRoot2" presStyleCnt="0"/>
      <dgm:spPr/>
    </dgm:pt>
    <dgm:pt modelId="{8F940B89-56FC-4F19-B160-D117B781E051}" type="pres">
      <dgm:prSet presAssocID="{A853B16A-2406-4FE3-8B96-3E951DE3D8E4}" presName="composite2" presStyleCnt="0"/>
      <dgm:spPr/>
    </dgm:pt>
    <dgm:pt modelId="{BF05E2D6-9BDE-4974-84B3-72361CB04367}" type="pres">
      <dgm:prSet presAssocID="{A853B16A-2406-4FE3-8B96-3E951DE3D8E4}" presName="background2" presStyleLbl="node2" presStyleIdx="1" presStyleCnt="2"/>
      <dgm:spPr/>
    </dgm:pt>
    <dgm:pt modelId="{AAF6487B-B9F3-4071-BCA0-7D0DC6ACEC0E}" type="pres">
      <dgm:prSet presAssocID="{A853B16A-2406-4FE3-8B96-3E951DE3D8E4}" presName="text2" presStyleLbl="fgAcc2" presStyleIdx="1" presStyleCnt="2" custLinFactNeighborX="41887" custLinFactNeighborY="-2083">
        <dgm:presLayoutVars>
          <dgm:chPref val="3"/>
        </dgm:presLayoutVars>
      </dgm:prSet>
      <dgm:spPr/>
      <dgm:t>
        <a:bodyPr/>
        <a:lstStyle/>
        <a:p>
          <a:endParaRPr lang="en-US"/>
        </a:p>
      </dgm:t>
    </dgm:pt>
    <dgm:pt modelId="{347E2215-1B86-4DF0-B8A2-6ECBC1340D0C}" type="pres">
      <dgm:prSet presAssocID="{A853B16A-2406-4FE3-8B96-3E951DE3D8E4}" presName="hierChild3" presStyleCnt="0"/>
      <dgm:spPr/>
    </dgm:pt>
    <dgm:pt modelId="{D54FAAE2-49D4-459C-A340-870C40899895}" type="pres">
      <dgm:prSet presAssocID="{AFA0F1A0-08BD-41D1-9CFD-6F8AC99A8BF4}" presName="Name17" presStyleLbl="parChTrans1D3" presStyleIdx="0" presStyleCnt="3"/>
      <dgm:spPr/>
      <dgm:t>
        <a:bodyPr/>
        <a:lstStyle/>
        <a:p>
          <a:endParaRPr lang="en-US"/>
        </a:p>
      </dgm:t>
    </dgm:pt>
    <dgm:pt modelId="{5BC21C2D-4ED0-4431-AFB2-929B5A2F0834}" type="pres">
      <dgm:prSet presAssocID="{761367BF-D52C-431E-A9E4-5C67EF3E3376}" presName="hierRoot3" presStyleCnt="0"/>
      <dgm:spPr/>
    </dgm:pt>
    <dgm:pt modelId="{ED47D045-8A1C-4340-BB07-A2B58760671D}" type="pres">
      <dgm:prSet presAssocID="{761367BF-D52C-431E-A9E4-5C67EF3E3376}" presName="composite3" presStyleCnt="0"/>
      <dgm:spPr/>
    </dgm:pt>
    <dgm:pt modelId="{1B7FBF64-C436-499D-B7AD-73AFFF2330D4}" type="pres">
      <dgm:prSet presAssocID="{761367BF-D52C-431E-A9E4-5C67EF3E3376}" presName="background3" presStyleLbl="node3" presStyleIdx="0" presStyleCnt="3"/>
      <dgm:spPr/>
    </dgm:pt>
    <dgm:pt modelId="{82F5CE24-56FB-4694-8CFC-470F5E2E1AC0}" type="pres">
      <dgm:prSet presAssocID="{761367BF-D52C-431E-A9E4-5C67EF3E3376}" presName="text3" presStyleLbl="fgAcc3" presStyleIdx="0" presStyleCnt="3">
        <dgm:presLayoutVars>
          <dgm:chPref val="3"/>
        </dgm:presLayoutVars>
      </dgm:prSet>
      <dgm:spPr/>
      <dgm:t>
        <a:bodyPr/>
        <a:lstStyle/>
        <a:p>
          <a:endParaRPr lang="en-US"/>
        </a:p>
      </dgm:t>
    </dgm:pt>
    <dgm:pt modelId="{620B00C3-6A23-4303-BDB4-DBB8415B9B75}" type="pres">
      <dgm:prSet presAssocID="{761367BF-D52C-431E-A9E4-5C67EF3E3376}" presName="hierChild4" presStyleCnt="0"/>
      <dgm:spPr/>
    </dgm:pt>
    <dgm:pt modelId="{A7153AC5-A173-4612-B52A-21D5C841BCD6}" type="pres">
      <dgm:prSet presAssocID="{24DBD734-6ED5-4E67-AC41-3FAB47CC5250}" presName="Name23" presStyleLbl="parChTrans1D4" presStyleIdx="0" presStyleCnt="5"/>
      <dgm:spPr/>
      <dgm:t>
        <a:bodyPr/>
        <a:lstStyle/>
        <a:p>
          <a:endParaRPr lang="en-US"/>
        </a:p>
      </dgm:t>
    </dgm:pt>
    <dgm:pt modelId="{E8BDAFFB-FA62-46DD-922F-DBF38D448EBB}" type="pres">
      <dgm:prSet presAssocID="{7450B05C-1039-4405-A739-9DB8E9F6B781}" presName="hierRoot4" presStyleCnt="0"/>
      <dgm:spPr/>
    </dgm:pt>
    <dgm:pt modelId="{AAB70737-2607-460F-8A9C-E2B59F42C42E}" type="pres">
      <dgm:prSet presAssocID="{7450B05C-1039-4405-A739-9DB8E9F6B781}" presName="composite4" presStyleCnt="0"/>
      <dgm:spPr/>
    </dgm:pt>
    <dgm:pt modelId="{736813E8-1E95-4B22-9D26-43017097DA6C}" type="pres">
      <dgm:prSet presAssocID="{7450B05C-1039-4405-A739-9DB8E9F6B781}" presName="background4" presStyleLbl="node4" presStyleIdx="0" presStyleCnt="5"/>
      <dgm:spPr/>
    </dgm:pt>
    <dgm:pt modelId="{A0F3E0CF-3B19-4A8C-8C59-994463EE9EE3}" type="pres">
      <dgm:prSet presAssocID="{7450B05C-1039-4405-A739-9DB8E9F6B781}" presName="text4" presStyleLbl="fgAcc4" presStyleIdx="0" presStyleCnt="5">
        <dgm:presLayoutVars>
          <dgm:chPref val="3"/>
        </dgm:presLayoutVars>
      </dgm:prSet>
      <dgm:spPr/>
      <dgm:t>
        <a:bodyPr/>
        <a:lstStyle/>
        <a:p>
          <a:endParaRPr lang="en-US"/>
        </a:p>
      </dgm:t>
    </dgm:pt>
    <dgm:pt modelId="{EA48FBF9-5918-4186-B2DA-624397CF12BE}" type="pres">
      <dgm:prSet presAssocID="{7450B05C-1039-4405-A739-9DB8E9F6B781}" presName="hierChild5" presStyleCnt="0"/>
      <dgm:spPr/>
    </dgm:pt>
    <dgm:pt modelId="{E01AD99A-70E6-4781-B4F0-F727A0026494}" type="pres">
      <dgm:prSet presAssocID="{2AEDEB33-517E-43ED-A7E5-AF4F2233FC62}" presName="Name23" presStyleLbl="parChTrans1D4" presStyleIdx="1" presStyleCnt="5"/>
      <dgm:spPr/>
      <dgm:t>
        <a:bodyPr/>
        <a:lstStyle/>
        <a:p>
          <a:endParaRPr lang="en-US"/>
        </a:p>
      </dgm:t>
    </dgm:pt>
    <dgm:pt modelId="{5EE8BB25-D2E2-4CF3-B8B1-D29EDF577E96}" type="pres">
      <dgm:prSet presAssocID="{367F2105-8C73-4C37-8CF3-637767B59F10}" presName="hierRoot4" presStyleCnt="0"/>
      <dgm:spPr/>
    </dgm:pt>
    <dgm:pt modelId="{11C22321-6A22-4353-8B17-0D54E75ED52E}" type="pres">
      <dgm:prSet presAssocID="{367F2105-8C73-4C37-8CF3-637767B59F10}" presName="composite4" presStyleCnt="0"/>
      <dgm:spPr/>
    </dgm:pt>
    <dgm:pt modelId="{BFB69322-8094-4AAA-A73F-A087FA32E2E9}" type="pres">
      <dgm:prSet presAssocID="{367F2105-8C73-4C37-8CF3-637767B59F10}" presName="background4" presStyleLbl="node4" presStyleIdx="1" presStyleCnt="5"/>
      <dgm:spPr/>
    </dgm:pt>
    <dgm:pt modelId="{94F7253A-F7E9-4D7C-924F-34E215DA5419}" type="pres">
      <dgm:prSet presAssocID="{367F2105-8C73-4C37-8CF3-637767B59F10}" presName="text4" presStyleLbl="fgAcc4" presStyleIdx="1" presStyleCnt="5">
        <dgm:presLayoutVars>
          <dgm:chPref val="3"/>
        </dgm:presLayoutVars>
      </dgm:prSet>
      <dgm:spPr/>
      <dgm:t>
        <a:bodyPr/>
        <a:lstStyle/>
        <a:p>
          <a:endParaRPr lang="en-US"/>
        </a:p>
      </dgm:t>
    </dgm:pt>
    <dgm:pt modelId="{FC72DD29-4BEF-458C-A181-75D8F1CE47C3}" type="pres">
      <dgm:prSet presAssocID="{367F2105-8C73-4C37-8CF3-637767B59F10}" presName="hierChild5" presStyleCnt="0"/>
      <dgm:spPr/>
    </dgm:pt>
    <dgm:pt modelId="{B2803F99-ABA6-49BA-BB1B-DE0F17A5ECD4}" type="pres">
      <dgm:prSet presAssocID="{9426007F-4539-4FEB-B6A2-EEC9B0896C8D}" presName="Name17" presStyleLbl="parChTrans1D3" presStyleIdx="1" presStyleCnt="3"/>
      <dgm:spPr/>
      <dgm:t>
        <a:bodyPr/>
        <a:lstStyle/>
        <a:p>
          <a:endParaRPr lang="en-US"/>
        </a:p>
      </dgm:t>
    </dgm:pt>
    <dgm:pt modelId="{EE621B65-42C7-4F2C-86AE-F05676872DA0}" type="pres">
      <dgm:prSet presAssocID="{91ED2563-C92E-48EC-B5A2-82D47E1F636B}" presName="hierRoot3" presStyleCnt="0"/>
      <dgm:spPr/>
    </dgm:pt>
    <dgm:pt modelId="{470233F0-B3D7-49D0-AC35-2035D14BA0F1}" type="pres">
      <dgm:prSet presAssocID="{91ED2563-C92E-48EC-B5A2-82D47E1F636B}" presName="composite3" presStyleCnt="0"/>
      <dgm:spPr/>
    </dgm:pt>
    <dgm:pt modelId="{C1A1CE74-C33A-4399-A2F7-D83A6C0F1914}" type="pres">
      <dgm:prSet presAssocID="{91ED2563-C92E-48EC-B5A2-82D47E1F636B}" presName="background3" presStyleLbl="node3" presStyleIdx="1" presStyleCnt="3"/>
      <dgm:spPr/>
    </dgm:pt>
    <dgm:pt modelId="{30B26405-04D6-4694-8750-EBF7EF90BE9C}" type="pres">
      <dgm:prSet presAssocID="{91ED2563-C92E-48EC-B5A2-82D47E1F636B}" presName="text3" presStyleLbl="fgAcc3" presStyleIdx="1" presStyleCnt="3">
        <dgm:presLayoutVars>
          <dgm:chPref val="3"/>
        </dgm:presLayoutVars>
      </dgm:prSet>
      <dgm:spPr/>
      <dgm:t>
        <a:bodyPr/>
        <a:lstStyle/>
        <a:p>
          <a:endParaRPr lang="en-US"/>
        </a:p>
      </dgm:t>
    </dgm:pt>
    <dgm:pt modelId="{4722B698-CF4F-4CE6-8FBB-32939F3B854F}" type="pres">
      <dgm:prSet presAssocID="{91ED2563-C92E-48EC-B5A2-82D47E1F636B}" presName="hierChild4" presStyleCnt="0"/>
      <dgm:spPr/>
    </dgm:pt>
    <dgm:pt modelId="{4EE58248-C8AA-4A55-A2AC-6A952942F8CA}" type="pres">
      <dgm:prSet presAssocID="{E2195DF6-1AF6-48B7-8022-EF5448183A96}" presName="Name23" presStyleLbl="parChTrans1D4" presStyleIdx="2" presStyleCnt="5"/>
      <dgm:spPr/>
      <dgm:t>
        <a:bodyPr/>
        <a:lstStyle/>
        <a:p>
          <a:endParaRPr lang="en-US"/>
        </a:p>
      </dgm:t>
    </dgm:pt>
    <dgm:pt modelId="{4F3CF186-F1EE-433E-8B51-D7D4C3B94E97}" type="pres">
      <dgm:prSet presAssocID="{E5CAD862-8887-4E6A-9379-D28BF22A5392}" presName="hierRoot4" presStyleCnt="0"/>
      <dgm:spPr/>
    </dgm:pt>
    <dgm:pt modelId="{1FEF9BDD-7483-4854-858E-8334177317B0}" type="pres">
      <dgm:prSet presAssocID="{E5CAD862-8887-4E6A-9379-D28BF22A5392}" presName="composite4" presStyleCnt="0"/>
      <dgm:spPr/>
    </dgm:pt>
    <dgm:pt modelId="{AE354D3C-33CC-44F2-A4C0-58EEAAD821A3}" type="pres">
      <dgm:prSet presAssocID="{E5CAD862-8887-4E6A-9379-D28BF22A5392}" presName="background4" presStyleLbl="node4" presStyleIdx="2" presStyleCnt="5"/>
      <dgm:spPr/>
    </dgm:pt>
    <dgm:pt modelId="{8869B32D-9F3C-4E71-831A-033936F0CC33}" type="pres">
      <dgm:prSet presAssocID="{E5CAD862-8887-4E6A-9379-D28BF22A5392}" presName="text4" presStyleLbl="fgAcc4" presStyleIdx="2" presStyleCnt="5">
        <dgm:presLayoutVars>
          <dgm:chPref val="3"/>
        </dgm:presLayoutVars>
      </dgm:prSet>
      <dgm:spPr/>
      <dgm:t>
        <a:bodyPr/>
        <a:lstStyle/>
        <a:p>
          <a:endParaRPr lang="en-US"/>
        </a:p>
      </dgm:t>
    </dgm:pt>
    <dgm:pt modelId="{BD4CB20D-B78E-4964-93DC-2A06B9E51255}" type="pres">
      <dgm:prSet presAssocID="{E5CAD862-8887-4E6A-9379-D28BF22A5392}" presName="hierChild5" presStyleCnt="0"/>
      <dgm:spPr/>
    </dgm:pt>
    <dgm:pt modelId="{4683FF16-4E04-40D2-8D16-73497FDC8D32}" type="pres">
      <dgm:prSet presAssocID="{019B2EA8-7434-467A-AF2A-9E1EC36AECE4}" presName="Name17" presStyleLbl="parChTrans1D3" presStyleIdx="2" presStyleCnt="3"/>
      <dgm:spPr/>
      <dgm:t>
        <a:bodyPr/>
        <a:lstStyle/>
        <a:p>
          <a:endParaRPr lang="en-US"/>
        </a:p>
      </dgm:t>
    </dgm:pt>
    <dgm:pt modelId="{39EEE5FA-04DE-4B48-81CC-14140003C601}" type="pres">
      <dgm:prSet presAssocID="{8CF27A22-11D4-4040-90A9-BECC21E5C3D6}" presName="hierRoot3" presStyleCnt="0"/>
      <dgm:spPr/>
    </dgm:pt>
    <dgm:pt modelId="{DCB80A6C-003B-41F5-A338-9FAB4513E949}" type="pres">
      <dgm:prSet presAssocID="{8CF27A22-11D4-4040-90A9-BECC21E5C3D6}" presName="composite3" presStyleCnt="0"/>
      <dgm:spPr/>
    </dgm:pt>
    <dgm:pt modelId="{C4DCC400-EBDD-4BFB-819F-8E58D0EDF768}" type="pres">
      <dgm:prSet presAssocID="{8CF27A22-11D4-4040-90A9-BECC21E5C3D6}" presName="background3" presStyleLbl="node3" presStyleIdx="2" presStyleCnt="3"/>
      <dgm:spPr/>
    </dgm:pt>
    <dgm:pt modelId="{88E31A4A-0E36-44DB-9E78-9258A7047F9F}" type="pres">
      <dgm:prSet presAssocID="{8CF27A22-11D4-4040-90A9-BECC21E5C3D6}" presName="text3" presStyleLbl="fgAcc3" presStyleIdx="2" presStyleCnt="3">
        <dgm:presLayoutVars>
          <dgm:chPref val="3"/>
        </dgm:presLayoutVars>
      </dgm:prSet>
      <dgm:spPr/>
      <dgm:t>
        <a:bodyPr/>
        <a:lstStyle/>
        <a:p>
          <a:endParaRPr lang="en-US"/>
        </a:p>
      </dgm:t>
    </dgm:pt>
    <dgm:pt modelId="{4D04F8A3-EC98-4D46-A495-FFCF4B17C4E7}" type="pres">
      <dgm:prSet presAssocID="{8CF27A22-11D4-4040-90A9-BECC21E5C3D6}" presName="hierChild4" presStyleCnt="0"/>
      <dgm:spPr/>
    </dgm:pt>
    <dgm:pt modelId="{FF29FEDD-59D2-4E12-9483-3048CA6A0385}" type="pres">
      <dgm:prSet presAssocID="{4E233C0E-8C71-4D0D-8A63-43BE80FF616A}" presName="Name23" presStyleLbl="parChTrans1D4" presStyleIdx="3" presStyleCnt="5"/>
      <dgm:spPr/>
      <dgm:t>
        <a:bodyPr/>
        <a:lstStyle/>
        <a:p>
          <a:endParaRPr lang="en-US"/>
        </a:p>
      </dgm:t>
    </dgm:pt>
    <dgm:pt modelId="{936F2BC1-1121-4087-95F4-703B0954B052}" type="pres">
      <dgm:prSet presAssocID="{1C01A3B7-8A12-4B55-AB71-B672214D93BF}" presName="hierRoot4" presStyleCnt="0"/>
      <dgm:spPr/>
    </dgm:pt>
    <dgm:pt modelId="{DD2B53BD-78BF-4E61-927D-7150A6472FDB}" type="pres">
      <dgm:prSet presAssocID="{1C01A3B7-8A12-4B55-AB71-B672214D93BF}" presName="composite4" presStyleCnt="0"/>
      <dgm:spPr/>
    </dgm:pt>
    <dgm:pt modelId="{396A0F8E-95F1-47C9-AC93-DC7293254E2C}" type="pres">
      <dgm:prSet presAssocID="{1C01A3B7-8A12-4B55-AB71-B672214D93BF}" presName="background4" presStyleLbl="node4" presStyleIdx="3" presStyleCnt="5"/>
      <dgm:spPr/>
    </dgm:pt>
    <dgm:pt modelId="{E08ED969-6A2C-439D-88BF-CBFD61CC38E8}" type="pres">
      <dgm:prSet presAssocID="{1C01A3B7-8A12-4B55-AB71-B672214D93BF}" presName="text4" presStyleLbl="fgAcc4" presStyleIdx="3" presStyleCnt="5">
        <dgm:presLayoutVars>
          <dgm:chPref val="3"/>
        </dgm:presLayoutVars>
      </dgm:prSet>
      <dgm:spPr/>
      <dgm:t>
        <a:bodyPr/>
        <a:lstStyle/>
        <a:p>
          <a:endParaRPr lang="en-US"/>
        </a:p>
      </dgm:t>
    </dgm:pt>
    <dgm:pt modelId="{62F0C0F9-D073-46AA-B0F6-33498A710EA6}" type="pres">
      <dgm:prSet presAssocID="{1C01A3B7-8A12-4B55-AB71-B672214D93BF}" presName="hierChild5" presStyleCnt="0"/>
      <dgm:spPr/>
    </dgm:pt>
    <dgm:pt modelId="{96152F84-1D18-4B75-926F-64361050AB69}" type="pres">
      <dgm:prSet presAssocID="{AA81A18F-9C82-417E-9746-E79E92508174}" presName="Name23" presStyleLbl="parChTrans1D4" presStyleIdx="4" presStyleCnt="5"/>
      <dgm:spPr/>
      <dgm:t>
        <a:bodyPr/>
        <a:lstStyle/>
        <a:p>
          <a:endParaRPr lang="en-US"/>
        </a:p>
      </dgm:t>
    </dgm:pt>
    <dgm:pt modelId="{2B65D983-DEC0-48D9-A495-161E23EA181E}" type="pres">
      <dgm:prSet presAssocID="{F1A2C765-7504-4DF7-936E-219CE794614B}" presName="hierRoot4" presStyleCnt="0"/>
      <dgm:spPr/>
    </dgm:pt>
    <dgm:pt modelId="{05544A9F-74FD-4587-B112-01C973DFADFD}" type="pres">
      <dgm:prSet presAssocID="{F1A2C765-7504-4DF7-936E-219CE794614B}" presName="composite4" presStyleCnt="0"/>
      <dgm:spPr/>
    </dgm:pt>
    <dgm:pt modelId="{45AD2D01-D12B-48BF-9206-6FA09001E940}" type="pres">
      <dgm:prSet presAssocID="{F1A2C765-7504-4DF7-936E-219CE794614B}" presName="background4" presStyleLbl="node4" presStyleIdx="4" presStyleCnt="5"/>
      <dgm:spPr/>
    </dgm:pt>
    <dgm:pt modelId="{5E2BAE1F-CE5F-4F2C-A7FC-C5BD67D9A176}" type="pres">
      <dgm:prSet presAssocID="{F1A2C765-7504-4DF7-936E-219CE794614B}" presName="text4" presStyleLbl="fgAcc4" presStyleIdx="4" presStyleCnt="5">
        <dgm:presLayoutVars>
          <dgm:chPref val="3"/>
        </dgm:presLayoutVars>
      </dgm:prSet>
      <dgm:spPr/>
      <dgm:t>
        <a:bodyPr/>
        <a:lstStyle/>
        <a:p>
          <a:endParaRPr lang="en-US"/>
        </a:p>
      </dgm:t>
    </dgm:pt>
    <dgm:pt modelId="{8C5F9BA0-BF5E-42B9-9E9A-DD1BBECEC0C2}" type="pres">
      <dgm:prSet presAssocID="{F1A2C765-7504-4DF7-936E-219CE794614B}" presName="hierChild5" presStyleCnt="0"/>
      <dgm:spPr/>
    </dgm:pt>
  </dgm:ptLst>
  <dgm:cxnLst>
    <dgm:cxn modelId="{C81F17DE-77BA-4C5C-9896-9F7CE0D8E048}" type="presOf" srcId="{D9162356-1362-48B8-BEED-82D3B798BECD}" destId="{ED6DC562-5501-49B2-BAD7-1A39FA71D897}" srcOrd="0" destOrd="0" presId="urn:microsoft.com/office/officeart/2005/8/layout/hierarchy1"/>
    <dgm:cxn modelId="{87C2ECFB-E1D8-458C-B345-55FB59DF877B}" srcId="{91ED2563-C92E-48EC-B5A2-82D47E1F636B}" destId="{E5CAD862-8887-4E6A-9379-D28BF22A5392}" srcOrd="0" destOrd="0" parTransId="{E2195DF6-1AF6-48B7-8022-EF5448183A96}" sibTransId="{EC2314CC-1E93-489C-9541-9B5AFA57128A}"/>
    <dgm:cxn modelId="{4BD78125-06EC-4E09-B83A-07EE98FFBC2C}" srcId="{D9162356-1362-48B8-BEED-82D3B798BECD}" destId="{A853B16A-2406-4FE3-8B96-3E951DE3D8E4}" srcOrd="1" destOrd="0" parTransId="{DAA4798D-57EE-4E04-A6CE-93B235658256}" sibTransId="{BD48772B-CFA5-4A11-94B9-43552EDB8DBA}"/>
    <dgm:cxn modelId="{552D2B3D-4215-4248-833C-CC904E69F53C}" type="presOf" srcId="{A853B16A-2406-4FE3-8B96-3E951DE3D8E4}" destId="{AAF6487B-B9F3-4071-BCA0-7D0DC6ACEC0E}" srcOrd="0" destOrd="0" presId="urn:microsoft.com/office/officeart/2005/8/layout/hierarchy1"/>
    <dgm:cxn modelId="{769A590E-1D55-45C3-9AD8-6EB76CE6B471}" srcId="{761367BF-D52C-431E-A9E4-5C67EF3E3376}" destId="{367F2105-8C73-4C37-8CF3-637767B59F10}" srcOrd="1" destOrd="0" parTransId="{2AEDEB33-517E-43ED-A7E5-AF4F2233FC62}" sibTransId="{4DCC00BB-F31A-436D-B8B2-6B47F620B893}"/>
    <dgm:cxn modelId="{3972990F-B02F-4EB2-9BFD-32AABFA418A9}" srcId="{A853B16A-2406-4FE3-8B96-3E951DE3D8E4}" destId="{8CF27A22-11D4-4040-90A9-BECC21E5C3D6}" srcOrd="2" destOrd="0" parTransId="{019B2EA8-7434-467A-AF2A-9E1EC36AECE4}" sibTransId="{830E36F8-6548-4F4B-8549-5EDFE06149EF}"/>
    <dgm:cxn modelId="{DF07D6BD-10CC-4072-B51C-F4C44A7E1A22}" type="presOf" srcId="{91ED2563-C92E-48EC-B5A2-82D47E1F636B}" destId="{30B26405-04D6-4694-8750-EBF7EF90BE9C}" srcOrd="0" destOrd="0" presId="urn:microsoft.com/office/officeart/2005/8/layout/hierarchy1"/>
    <dgm:cxn modelId="{076AE7E8-3E35-463F-A530-CA1EC36E560D}" srcId="{9F3CB3CC-0019-4048-8C55-5A10BB51799E}" destId="{D9162356-1362-48B8-BEED-82D3B798BECD}" srcOrd="0" destOrd="0" parTransId="{20C542D5-95D7-4BDF-B363-8ADD7FB0B8F6}" sibTransId="{44E4A0E1-2B43-4585-9B2A-ED3A9E2C284E}"/>
    <dgm:cxn modelId="{8C8B1CC6-3CF8-41A9-A48C-DE7EB5F383E2}" type="presOf" srcId="{2AEDEB33-517E-43ED-A7E5-AF4F2233FC62}" destId="{E01AD99A-70E6-4781-B4F0-F727A0026494}" srcOrd="0" destOrd="0" presId="urn:microsoft.com/office/officeart/2005/8/layout/hierarchy1"/>
    <dgm:cxn modelId="{98BA70F2-B002-48A2-8B53-103DAD3CDD1C}" srcId="{A853B16A-2406-4FE3-8B96-3E951DE3D8E4}" destId="{91ED2563-C92E-48EC-B5A2-82D47E1F636B}" srcOrd="1" destOrd="0" parTransId="{9426007F-4539-4FEB-B6A2-EEC9B0896C8D}" sibTransId="{034C5FFF-572D-485A-B76C-ABEE38FE75FF}"/>
    <dgm:cxn modelId="{A0FBBE43-0E6D-40B7-A35B-9845FC476CAF}" srcId="{8CF27A22-11D4-4040-90A9-BECC21E5C3D6}" destId="{1C01A3B7-8A12-4B55-AB71-B672214D93BF}" srcOrd="0" destOrd="0" parTransId="{4E233C0E-8C71-4D0D-8A63-43BE80FF616A}" sibTransId="{9F18A372-1053-4B04-B980-1C6C16229032}"/>
    <dgm:cxn modelId="{7CAE05B3-22E8-4D7A-AF3D-D5500F4299B2}" type="presOf" srcId="{7450B05C-1039-4405-A739-9DB8E9F6B781}" destId="{A0F3E0CF-3B19-4A8C-8C59-994463EE9EE3}" srcOrd="0" destOrd="0" presId="urn:microsoft.com/office/officeart/2005/8/layout/hierarchy1"/>
    <dgm:cxn modelId="{39853BD5-9732-47E8-BDE9-DB7AC5F9775D}" type="presOf" srcId="{F1A2C765-7504-4DF7-936E-219CE794614B}" destId="{5E2BAE1F-CE5F-4F2C-A7FC-C5BD67D9A176}" srcOrd="0" destOrd="0" presId="urn:microsoft.com/office/officeart/2005/8/layout/hierarchy1"/>
    <dgm:cxn modelId="{EAC4483C-C932-4F93-B957-16151C63DF35}" type="presOf" srcId="{AA81A18F-9C82-417E-9746-E79E92508174}" destId="{96152F84-1D18-4B75-926F-64361050AB69}" srcOrd="0" destOrd="0" presId="urn:microsoft.com/office/officeart/2005/8/layout/hierarchy1"/>
    <dgm:cxn modelId="{D3AFC8FA-815C-49B2-B68E-60CC0671D4FD}" type="presOf" srcId="{E5CAD862-8887-4E6A-9379-D28BF22A5392}" destId="{8869B32D-9F3C-4E71-831A-033936F0CC33}" srcOrd="0" destOrd="0" presId="urn:microsoft.com/office/officeart/2005/8/layout/hierarchy1"/>
    <dgm:cxn modelId="{D12573D0-2E65-4032-9AC6-EAAAA3D7600F}" type="presOf" srcId="{EE02A99C-235A-4AE9-B7CA-FFB768BCB26E}" destId="{0BEE4C3B-42CE-4134-A16E-FEDA791B2B53}" srcOrd="0" destOrd="0" presId="urn:microsoft.com/office/officeart/2005/8/layout/hierarchy1"/>
    <dgm:cxn modelId="{D45AC8D4-76E8-4B0F-9758-98364CCB9B8E}" type="presOf" srcId="{761367BF-D52C-431E-A9E4-5C67EF3E3376}" destId="{82F5CE24-56FB-4694-8CFC-470F5E2E1AC0}" srcOrd="0" destOrd="0" presId="urn:microsoft.com/office/officeart/2005/8/layout/hierarchy1"/>
    <dgm:cxn modelId="{699569E2-D9BF-48D1-B774-B308E1DE7A1E}" type="presOf" srcId="{DAA4798D-57EE-4E04-A6CE-93B235658256}" destId="{432E6438-ACEB-44B6-88D9-E5D82A18BDF1}" srcOrd="0" destOrd="0" presId="urn:microsoft.com/office/officeart/2005/8/layout/hierarchy1"/>
    <dgm:cxn modelId="{F623CC0C-1ECF-4769-99DA-76F8EC001D7A}" type="presOf" srcId="{019B2EA8-7434-467A-AF2A-9E1EC36AECE4}" destId="{4683FF16-4E04-40D2-8D16-73497FDC8D32}" srcOrd="0" destOrd="0" presId="urn:microsoft.com/office/officeart/2005/8/layout/hierarchy1"/>
    <dgm:cxn modelId="{BC72D2EB-A0F3-4379-97D8-B55E9C17DD4D}" type="presOf" srcId="{9426007F-4539-4FEB-B6A2-EEC9B0896C8D}" destId="{B2803F99-ABA6-49BA-BB1B-DE0F17A5ECD4}" srcOrd="0" destOrd="0" presId="urn:microsoft.com/office/officeart/2005/8/layout/hierarchy1"/>
    <dgm:cxn modelId="{EC78E844-4EC9-424E-91C4-C4957AF29E7B}" type="presOf" srcId="{D7D53C13-EB00-4250-8787-F0768D1A9AAF}" destId="{F43D0A50-7FF7-4622-ADBC-25F148282BF4}" srcOrd="0" destOrd="0" presId="urn:microsoft.com/office/officeart/2005/8/layout/hierarchy1"/>
    <dgm:cxn modelId="{4AFEA2F9-7B90-478A-A21C-AED877DB1558}" srcId="{D9162356-1362-48B8-BEED-82D3B798BECD}" destId="{EE02A99C-235A-4AE9-B7CA-FFB768BCB26E}" srcOrd="0" destOrd="0" parTransId="{D7D53C13-EB00-4250-8787-F0768D1A9AAF}" sibTransId="{9D33C0BE-BEA7-4BD0-B5B6-8392D1FD9BCB}"/>
    <dgm:cxn modelId="{C511BC68-D0A2-44AC-AE04-2026ACA46D29}" type="presOf" srcId="{367F2105-8C73-4C37-8CF3-637767B59F10}" destId="{94F7253A-F7E9-4D7C-924F-34E215DA5419}" srcOrd="0" destOrd="0" presId="urn:microsoft.com/office/officeart/2005/8/layout/hierarchy1"/>
    <dgm:cxn modelId="{B5504C95-AD1C-4677-8315-C17B6BE32C66}" type="presOf" srcId="{1C01A3B7-8A12-4B55-AB71-B672214D93BF}" destId="{E08ED969-6A2C-439D-88BF-CBFD61CC38E8}" srcOrd="0" destOrd="0" presId="urn:microsoft.com/office/officeart/2005/8/layout/hierarchy1"/>
    <dgm:cxn modelId="{9FBCD6B9-3FF3-414B-8F5C-91F7F584BD27}" type="presOf" srcId="{AFA0F1A0-08BD-41D1-9CFD-6F8AC99A8BF4}" destId="{D54FAAE2-49D4-459C-A340-870C40899895}" srcOrd="0" destOrd="0" presId="urn:microsoft.com/office/officeart/2005/8/layout/hierarchy1"/>
    <dgm:cxn modelId="{809B8F1C-AD48-4866-B9F6-58E79A64B643}" srcId="{A853B16A-2406-4FE3-8B96-3E951DE3D8E4}" destId="{761367BF-D52C-431E-A9E4-5C67EF3E3376}" srcOrd="0" destOrd="0" parTransId="{AFA0F1A0-08BD-41D1-9CFD-6F8AC99A8BF4}" sibTransId="{F55F0F48-3300-4F73-9EAC-F8D54DA9BA33}"/>
    <dgm:cxn modelId="{761AF0D5-E72E-4572-B06C-6BCFCE2C27BA}" type="presOf" srcId="{8CF27A22-11D4-4040-90A9-BECC21E5C3D6}" destId="{88E31A4A-0E36-44DB-9E78-9258A7047F9F}" srcOrd="0" destOrd="0" presId="urn:microsoft.com/office/officeart/2005/8/layout/hierarchy1"/>
    <dgm:cxn modelId="{512940A9-BD27-48C1-B1D5-50093198335D}" srcId="{761367BF-D52C-431E-A9E4-5C67EF3E3376}" destId="{7450B05C-1039-4405-A739-9DB8E9F6B781}" srcOrd="0" destOrd="0" parTransId="{24DBD734-6ED5-4E67-AC41-3FAB47CC5250}" sibTransId="{8CF0425F-9D4A-4698-A960-EA91C14B20D0}"/>
    <dgm:cxn modelId="{77EF6B72-776B-4CD7-B282-9A0124917645}" srcId="{8CF27A22-11D4-4040-90A9-BECC21E5C3D6}" destId="{F1A2C765-7504-4DF7-936E-219CE794614B}" srcOrd="1" destOrd="0" parTransId="{AA81A18F-9C82-417E-9746-E79E92508174}" sibTransId="{E727C763-4413-42A7-9181-F67196AF9F34}"/>
    <dgm:cxn modelId="{2863F390-C5C1-41AA-89F5-651CC9915286}" type="presOf" srcId="{9F3CB3CC-0019-4048-8C55-5A10BB51799E}" destId="{2B16821B-3585-402F-8791-3B393AC39A00}" srcOrd="0" destOrd="0" presId="urn:microsoft.com/office/officeart/2005/8/layout/hierarchy1"/>
    <dgm:cxn modelId="{95850414-8421-4406-81E0-2B7E2D9FD343}" type="presOf" srcId="{E2195DF6-1AF6-48B7-8022-EF5448183A96}" destId="{4EE58248-C8AA-4A55-A2AC-6A952942F8CA}" srcOrd="0" destOrd="0" presId="urn:microsoft.com/office/officeart/2005/8/layout/hierarchy1"/>
    <dgm:cxn modelId="{F01EA9C3-A3A9-4DAE-AAF2-E71C5ADEF6AA}" type="presOf" srcId="{24DBD734-6ED5-4E67-AC41-3FAB47CC5250}" destId="{A7153AC5-A173-4612-B52A-21D5C841BCD6}" srcOrd="0" destOrd="0" presId="urn:microsoft.com/office/officeart/2005/8/layout/hierarchy1"/>
    <dgm:cxn modelId="{ECEE61B2-E5E8-405D-90A7-45C6FEDF3D9A}" type="presOf" srcId="{4E233C0E-8C71-4D0D-8A63-43BE80FF616A}" destId="{FF29FEDD-59D2-4E12-9483-3048CA6A0385}" srcOrd="0" destOrd="0" presId="urn:microsoft.com/office/officeart/2005/8/layout/hierarchy1"/>
    <dgm:cxn modelId="{939624A3-04B9-4711-910A-FCF96A29EEB7}" type="presParOf" srcId="{2B16821B-3585-402F-8791-3B393AC39A00}" destId="{D519D8EA-6E1B-43B3-989A-A3AEFA71EFF6}" srcOrd="0" destOrd="0" presId="urn:microsoft.com/office/officeart/2005/8/layout/hierarchy1"/>
    <dgm:cxn modelId="{2B45201A-F734-4D64-813B-3E9B81A54BFA}" type="presParOf" srcId="{D519D8EA-6E1B-43B3-989A-A3AEFA71EFF6}" destId="{71EE05D5-26DC-4B0F-AEE0-C88EFD920083}" srcOrd="0" destOrd="0" presId="urn:microsoft.com/office/officeart/2005/8/layout/hierarchy1"/>
    <dgm:cxn modelId="{DE4240B7-1761-4CBA-AE15-62C1E7B0B655}" type="presParOf" srcId="{71EE05D5-26DC-4B0F-AEE0-C88EFD920083}" destId="{721077B1-F112-4831-95DD-78C937B0F800}" srcOrd="0" destOrd="0" presId="urn:microsoft.com/office/officeart/2005/8/layout/hierarchy1"/>
    <dgm:cxn modelId="{A061E69B-6B26-41A5-92A8-1D71A859C0BC}" type="presParOf" srcId="{71EE05D5-26DC-4B0F-AEE0-C88EFD920083}" destId="{ED6DC562-5501-49B2-BAD7-1A39FA71D897}" srcOrd="1" destOrd="0" presId="urn:microsoft.com/office/officeart/2005/8/layout/hierarchy1"/>
    <dgm:cxn modelId="{2DB27C19-988A-465B-9A01-664358BB75F8}" type="presParOf" srcId="{D519D8EA-6E1B-43B3-989A-A3AEFA71EFF6}" destId="{73386687-BA77-47F7-8C4D-366E4327E414}" srcOrd="1" destOrd="0" presId="urn:microsoft.com/office/officeart/2005/8/layout/hierarchy1"/>
    <dgm:cxn modelId="{6D743BA9-1E1F-490B-AFD2-EAFA978287C2}" type="presParOf" srcId="{73386687-BA77-47F7-8C4D-366E4327E414}" destId="{F43D0A50-7FF7-4622-ADBC-25F148282BF4}" srcOrd="0" destOrd="0" presId="urn:microsoft.com/office/officeart/2005/8/layout/hierarchy1"/>
    <dgm:cxn modelId="{8AFD3F93-C534-427A-9944-DE52C17FFB50}" type="presParOf" srcId="{73386687-BA77-47F7-8C4D-366E4327E414}" destId="{4449C86C-01CA-4921-93CD-BF954A9B9635}" srcOrd="1" destOrd="0" presId="urn:microsoft.com/office/officeart/2005/8/layout/hierarchy1"/>
    <dgm:cxn modelId="{80627A0F-CE1D-41E4-9E47-9898936A7A8F}" type="presParOf" srcId="{4449C86C-01CA-4921-93CD-BF954A9B9635}" destId="{D701AD26-64E8-4B01-ADE2-953702CA935B}" srcOrd="0" destOrd="0" presId="urn:microsoft.com/office/officeart/2005/8/layout/hierarchy1"/>
    <dgm:cxn modelId="{F1E28FE1-7688-452F-A7F6-5EFFEEC6E59B}" type="presParOf" srcId="{D701AD26-64E8-4B01-ADE2-953702CA935B}" destId="{4C159863-28EF-4F5B-89DB-0E205864C4B3}" srcOrd="0" destOrd="0" presId="urn:microsoft.com/office/officeart/2005/8/layout/hierarchy1"/>
    <dgm:cxn modelId="{0643BABD-3955-4477-B959-C26E204D020B}" type="presParOf" srcId="{D701AD26-64E8-4B01-ADE2-953702CA935B}" destId="{0BEE4C3B-42CE-4134-A16E-FEDA791B2B53}" srcOrd="1" destOrd="0" presId="urn:microsoft.com/office/officeart/2005/8/layout/hierarchy1"/>
    <dgm:cxn modelId="{D42EEB23-54EF-4D5F-A235-CF1C1D3B1B72}" type="presParOf" srcId="{4449C86C-01CA-4921-93CD-BF954A9B9635}" destId="{8BE44DF9-0707-4118-84F0-574AFA2BCE96}" srcOrd="1" destOrd="0" presId="urn:microsoft.com/office/officeart/2005/8/layout/hierarchy1"/>
    <dgm:cxn modelId="{D917067F-9695-4461-A6BB-32C9FAC23F84}" type="presParOf" srcId="{73386687-BA77-47F7-8C4D-366E4327E414}" destId="{432E6438-ACEB-44B6-88D9-E5D82A18BDF1}" srcOrd="2" destOrd="0" presId="urn:microsoft.com/office/officeart/2005/8/layout/hierarchy1"/>
    <dgm:cxn modelId="{3F4A2502-F77C-4305-BF07-214CA4B7F3C0}" type="presParOf" srcId="{73386687-BA77-47F7-8C4D-366E4327E414}" destId="{9EB45DAC-92E9-4963-8E15-5421D4C9AAC1}" srcOrd="3" destOrd="0" presId="urn:microsoft.com/office/officeart/2005/8/layout/hierarchy1"/>
    <dgm:cxn modelId="{14666A5B-30A5-4C8D-9CA7-059026659CD1}" type="presParOf" srcId="{9EB45DAC-92E9-4963-8E15-5421D4C9AAC1}" destId="{8F940B89-56FC-4F19-B160-D117B781E051}" srcOrd="0" destOrd="0" presId="urn:microsoft.com/office/officeart/2005/8/layout/hierarchy1"/>
    <dgm:cxn modelId="{6478C1EE-643F-44BE-A58F-97BC8D9B465B}" type="presParOf" srcId="{8F940B89-56FC-4F19-B160-D117B781E051}" destId="{BF05E2D6-9BDE-4974-84B3-72361CB04367}" srcOrd="0" destOrd="0" presId="urn:microsoft.com/office/officeart/2005/8/layout/hierarchy1"/>
    <dgm:cxn modelId="{3BA58D61-6244-4BBC-8F01-8155ED00B078}" type="presParOf" srcId="{8F940B89-56FC-4F19-B160-D117B781E051}" destId="{AAF6487B-B9F3-4071-BCA0-7D0DC6ACEC0E}" srcOrd="1" destOrd="0" presId="urn:microsoft.com/office/officeart/2005/8/layout/hierarchy1"/>
    <dgm:cxn modelId="{43863BFD-141F-4163-A498-B7999A94F271}" type="presParOf" srcId="{9EB45DAC-92E9-4963-8E15-5421D4C9AAC1}" destId="{347E2215-1B86-4DF0-B8A2-6ECBC1340D0C}" srcOrd="1" destOrd="0" presId="urn:microsoft.com/office/officeart/2005/8/layout/hierarchy1"/>
    <dgm:cxn modelId="{3181D456-B0D8-4ACB-A9A4-1F544737F702}" type="presParOf" srcId="{347E2215-1B86-4DF0-B8A2-6ECBC1340D0C}" destId="{D54FAAE2-49D4-459C-A340-870C40899895}" srcOrd="0" destOrd="0" presId="urn:microsoft.com/office/officeart/2005/8/layout/hierarchy1"/>
    <dgm:cxn modelId="{CE4A7EB2-7C4F-45E0-9AB0-D9EACFE4037C}" type="presParOf" srcId="{347E2215-1B86-4DF0-B8A2-6ECBC1340D0C}" destId="{5BC21C2D-4ED0-4431-AFB2-929B5A2F0834}" srcOrd="1" destOrd="0" presId="urn:microsoft.com/office/officeart/2005/8/layout/hierarchy1"/>
    <dgm:cxn modelId="{EBAB786B-885E-452F-BA10-3FA85AF76296}" type="presParOf" srcId="{5BC21C2D-4ED0-4431-AFB2-929B5A2F0834}" destId="{ED47D045-8A1C-4340-BB07-A2B58760671D}" srcOrd="0" destOrd="0" presId="urn:microsoft.com/office/officeart/2005/8/layout/hierarchy1"/>
    <dgm:cxn modelId="{70FEAD43-C0A9-4A7E-8767-4685512947A2}" type="presParOf" srcId="{ED47D045-8A1C-4340-BB07-A2B58760671D}" destId="{1B7FBF64-C436-499D-B7AD-73AFFF2330D4}" srcOrd="0" destOrd="0" presId="urn:microsoft.com/office/officeart/2005/8/layout/hierarchy1"/>
    <dgm:cxn modelId="{07461B47-9784-49DE-B0E4-E0855605E5FC}" type="presParOf" srcId="{ED47D045-8A1C-4340-BB07-A2B58760671D}" destId="{82F5CE24-56FB-4694-8CFC-470F5E2E1AC0}" srcOrd="1" destOrd="0" presId="urn:microsoft.com/office/officeart/2005/8/layout/hierarchy1"/>
    <dgm:cxn modelId="{8BD30BCF-973E-4A37-B91C-1B8A38AC35E0}" type="presParOf" srcId="{5BC21C2D-4ED0-4431-AFB2-929B5A2F0834}" destId="{620B00C3-6A23-4303-BDB4-DBB8415B9B75}" srcOrd="1" destOrd="0" presId="urn:microsoft.com/office/officeart/2005/8/layout/hierarchy1"/>
    <dgm:cxn modelId="{36F9693D-C8F0-4625-8087-2E7B81D9E368}" type="presParOf" srcId="{620B00C3-6A23-4303-BDB4-DBB8415B9B75}" destId="{A7153AC5-A173-4612-B52A-21D5C841BCD6}" srcOrd="0" destOrd="0" presId="urn:microsoft.com/office/officeart/2005/8/layout/hierarchy1"/>
    <dgm:cxn modelId="{A01085CF-4C76-47CE-ABDE-FC9C934ED9FA}" type="presParOf" srcId="{620B00C3-6A23-4303-BDB4-DBB8415B9B75}" destId="{E8BDAFFB-FA62-46DD-922F-DBF38D448EBB}" srcOrd="1" destOrd="0" presId="urn:microsoft.com/office/officeart/2005/8/layout/hierarchy1"/>
    <dgm:cxn modelId="{27654742-C6F1-44A0-97B2-5438BC14EBC3}" type="presParOf" srcId="{E8BDAFFB-FA62-46DD-922F-DBF38D448EBB}" destId="{AAB70737-2607-460F-8A9C-E2B59F42C42E}" srcOrd="0" destOrd="0" presId="urn:microsoft.com/office/officeart/2005/8/layout/hierarchy1"/>
    <dgm:cxn modelId="{0382C1B4-0E95-4A08-AA66-377EF9395AEF}" type="presParOf" srcId="{AAB70737-2607-460F-8A9C-E2B59F42C42E}" destId="{736813E8-1E95-4B22-9D26-43017097DA6C}" srcOrd="0" destOrd="0" presId="urn:microsoft.com/office/officeart/2005/8/layout/hierarchy1"/>
    <dgm:cxn modelId="{D27C0F42-F105-43EE-AB1A-B9F55393A471}" type="presParOf" srcId="{AAB70737-2607-460F-8A9C-E2B59F42C42E}" destId="{A0F3E0CF-3B19-4A8C-8C59-994463EE9EE3}" srcOrd="1" destOrd="0" presId="urn:microsoft.com/office/officeart/2005/8/layout/hierarchy1"/>
    <dgm:cxn modelId="{443DA3A1-CC36-4C25-84A3-2466439838D9}" type="presParOf" srcId="{E8BDAFFB-FA62-46DD-922F-DBF38D448EBB}" destId="{EA48FBF9-5918-4186-B2DA-624397CF12BE}" srcOrd="1" destOrd="0" presId="urn:microsoft.com/office/officeart/2005/8/layout/hierarchy1"/>
    <dgm:cxn modelId="{EF625AC4-B8C5-478E-8A2A-0E41B1D181B2}" type="presParOf" srcId="{620B00C3-6A23-4303-BDB4-DBB8415B9B75}" destId="{E01AD99A-70E6-4781-B4F0-F727A0026494}" srcOrd="2" destOrd="0" presId="urn:microsoft.com/office/officeart/2005/8/layout/hierarchy1"/>
    <dgm:cxn modelId="{90139603-E9CC-4620-AC58-AA2715A8D0DC}" type="presParOf" srcId="{620B00C3-6A23-4303-BDB4-DBB8415B9B75}" destId="{5EE8BB25-D2E2-4CF3-B8B1-D29EDF577E96}" srcOrd="3" destOrd="0" presId="urn:microsoft.com/office/officeart/2005/8/layout/hierarchy1"/>
    <dgm:cxn modelId="{8333B9D6-777B-48E4-AAFF-D3F9EC034853}" type="presParOf" srcId="{5EE8BB25-D2E2-4CF3-B8B1-D29EDF577E96}" destId="{11C22321-6A22-4353-8B17-0D54E75ED52E}" srcOrd="0" destOrd="0" presId="urn:microsoft.com/office/officeart/2005/8/layout/hierarchy1"/>
    <dgm:cxn modelId="{8DE3D1D7-4A9C-4915-ACCB-28DCAB150988}" type="presParOf" srcId="{11C22321-6A22-4353-8B17-0D54E75ED52E}" destId="{BFB69322-8094-4AAA-A73F-A087FA32E2E9}" srcOrd="0" destOrd="0" presId="urn:microsoft.com/office/officeart/2005/8/layout/hierarchy1"/>
    <dgm:cxn modelId="{649476CA-4609-4503-B5D7-B6CAB4D3597E}" type="presParOf" srcId="{11C22321-6A22-4353-8B17-0D54E75ED52E}" destId="{94F7253A-F7E9-4D7C-924F-34E215DA5419}" srcOrd="1" destOrd="0" presId="urn:microsoft.com/office/officeart/2005/8/layout/hierarchy1"/>
    <dgm:cxn modelId="{24C41F8F-7B6C-40A6-A7E7-2887E918DDED}" type="presParOf" srcId="{5EE8BB25-D2E2-4CF3-B8B1-D29EDF577E96}" destId="{FC72DD29-4BEF-458C-A181-75D8F1CE47C3}" srcOrd="1" destOrd="0" presId="urn:microsoft.com/office/officeart/2005/8/layout/hierarchy1"/>
    <dgm:cxn modelId="{737FAB0B-ECDC-47C2-887D-E4EF5639ECD6}" type="presParOf" srcId="{347E2215-1B86-4DF0-B8A2-6ECBC1340D0C}" destId="{B2803F99-ABA6-49BA-BB1B-DE0F17A5ECD4}" srcOrd="2" destOrd="0" presId="urn:microsoft.com/office/officeart/2005/8/layout/hierarchy1"/>
    <dgm:cxn modelId="{C2AFD5D2-BDB9-437B-8F87-D96C372F2FC5}" type="presParOf" srcId="{347E2215-1B86-4DF0-B8A2-6ECBC1340D0C}" destId="{EE621B65-42C7-4F2C-86AE-F05676872DA0}" srcOrd="3" destOrd="0" presId="urn:microsoft.com/office/officeart/2005/8/layout/hierarchy1"/>
    <dgm:cxn modelId="{2E372B3C-DDDC-439B-8F3C-6B5309776F42}" type="presParOf" srcId="{EE621B65-42C7-4F2C-86AE-F05676872DA0}" destId="{470233F0-B3D7-49D0-AC35-2035D14BA0F1}" srcOrd="0" destOrd="0" presId="urn:microsoft.com/office/officeart/2005/8/layout/hierarchy1"/>
    <dgm:cxn modelId="{FC31FF23-4D63-4172-88E1-AEF7CB4BD690}" type="presParOf" srcId="{470233F0-B3D7-49D0-AC35-2035D14BA0F1}" destId="{C1A1CE74-C33A-4399-A2F7-D83A6C0F1914}" srcOrd="0" destOrd="0" presId="urn:microsoft.com/office/officeart/2005/8/layout/hierarchy1"/>
    <dgm:cxn modelId="{BF3A5E11-D227-451E-AAF3-4A9832082AE5}" type="presParOf" srcId="{470233F0-B3D7-49D0-AC35-2035D14BA0F1}" destId="{30B26405-04D6-4694-8750-EBF7EF90BE9C}" srcOrd="1" destOrd="0" presId="urn:microsoft.com/office/officeart/2005/8/layout/hierarchy1"/>
    <dgm:cxn modelId="{7FC9BD0E-E10E-4FC1-9C40-697FBAED7CCF}" type="presParOf" srcId="{EE621B65-42C7-4F2C-86AE-F05676872DA0}" destId="{4722B698-CF4F-4CE6-8FBB-32939F3B854F}" srcOrd="1" destOrd="0" presId="urn:microsoft.com/office/officeart/2005/8/layout/hierarchy1"/>
    <dgm:cxn modelId="{80D0CEEC-25E2-446F-83D0-B9CE56A22AB0}" type="presParOf" srcId="{4722B698-CF4F-4CE6-8FBB-32939F3B854F}" destId="{4EE58248-C8AA-4A55-A2AC-6A952942F8CA}" srcOrd="0" destOrd="0" presId="urn:microsoft.com/office/officeart/2005/8/layout/hierarchy1"/>
    <dgm:cxn modelId="{BA5FED5D-C050-4C4F-A8AA-36BA879F826D}" type="presParOf" srcId="{4722B698-CF4F-4CE6-8FBB-32939F3B854F}" destId="{4F3CF186-F1EE-433E-8B51-D7D4C3B94E97}" srcOrd="1" destOrd="0" presId="urn:microsoft.com/office/officeart/2005/8/layout/hierarchy1"/>
    <dgm:cxn modelId="{667EA760-AD44-4EEE-A631-493E38C56C34}" type="presParOf" srcId="{4F3CF186-F1EE-433E-8B51-D7D4C3B94E97}" destId="{1FEF9BDD-7483-4854-858E-8334177317B0}" srcOrd="0" destOrd="0" presId="urn:microsoft.com/office/officeart/2005/8/layout/hierarchy1"/>
    <dgm:cxn modelId="{52424831-0461-445E-AD97-449A4EC32576}" type="presParOf" srcId="{1FEF9BDD-7483-4854-858E-8334177317B0}" destId="{AE354D3C-33CC-44F2-A4C0-58EEAAD821A3}" srcOrd="0" destOrd="0" presId="urn:microsoft.com/office/officeart/2005/8/layout/hierarchy1"/>
    <dgm:cxn modelId="{0AB91D61-728B-4D56-AF10-9464D4BD0454}" type="presParOf" srcId="{1FEF9BDD-7483-4854-858E-8334177317B0}" destId="{8869B32D-9F3C-4E71-831A-033936F0CC33}" srcOrd="1" destOrd="0" presId="urn:microsoft.com/office/officeart/2005/8/layout/hierarchy1"/>
    <dgm:cxn modelId="{18D70C68-AEB6-49E7-8F05-29E8C1196FD4}" type="presParOf" srcId="{4F3CF186-F1EE-433E-8B51-D7D4C3B94E97}" destId="{BD4CB20D-B78E-4964-93DC-2A06B9E51255}" srcOrd="1" destOrd="0" presId="urn:microsoft.com/office/officeart/2005/8/layout/hierarchy1"/>
    <dgm:cxn modelId="{43C25CA7-61C9-4E53-808F-4868376A75E5}" type="presParOf" srcId="{347E2215-1B86-4DF0-B8A2-6ECBC1340D0C}" destId="{4683FF16-4E04-40D2-8D16-73497FDC8D32}" srcOrd="4" destOrd="0" presId="urn:microsoft.com/office/officeart/2005/8/layout/hierarchy1"/>
    <dgm:cxn modelId="{70E17338-C469-4612-B9E5-AD2696C2E172}" type="presParOf" srcId="{347E2215-1B86-4DF0-B8A2-6ECBC1340D0C}" destId="{39EEE5FA-04DE-4B48-81CC-14140003C601}" srcOrd="5" destOrd="0" presId="urn:microsoft.com/office/officeart/2005/8/layout/hierarchy1"/>
    <dgm:cxn modelId="{14944361-3DE6-4688-8F16-3B7BB5F15A4E}" type="presParOf" srcId="{39EEE5FA-04DE-4B48-81CC-14140003C601}" destId="{DCB80A6C-003B-41F5-A338-9FAB4513E949}" srcOrd="0" destOrd="0" presId="urn:microsoft.com/office/officeart/2005/8/layout/hierarchy1"/>
    <dgm:cxn modelId="{37D8E47D-8ECD-4154-9A56-53B1981E5C87}" type="presParOf" srcId="{DCB80A6C-003B-41F5-A338-9FAB4513E949}" destId="{C4DCC400-EBDD-4BFB-819F-8E58D0EDF768}" srcOrd="0" destOrd="0" presId="urn:microsoft.com/office/officeart/2005/8/layout/hierarchy1"/>
    <dgm:cxn modelId="{92D2A18C-A0C0-4CEF-8BF8-935CEF3A0FE9}" type="presParOf" srcId="{DCB80A6C-003B-41F5-A338-9FAB4513E949}" destId="{88E31A4A-0E36-44DB-9E78-9258A7047F9F}" srcOrd="1" destOrd="0" presId="urn:microsoft.com/office/officeart/2005/8/layout/hierarchy1"/>
    <dgm:cxn modelId="{11989C30-F16A-4D1D-A027-9BA4341B03F1}" type="presParOf" srcId="{39EEE5FA-04DE-4B48-81CC-14140003C601}" destId="{4D04F8A3-EC98-4D46-A495-FFCF4B17C4E7}" srcOrd="1" destOrd="0" presId="urn:microsoft.com/office/officeart/2005/8/layout/hierarchy1"/>
    <dgm:cxn modelId="{C384D0CE-7466-4681-9657-8C3188338A39}" type="presParOf" srcId="{4D04F8A3-EC98-4D46-A495-FFCF4B17C4E7}" destId="{FF29FEDD-59D2-4E12-9483-3048CA6A0385}" srcOrd="0" destOrd="0" presId="urn:microsoft.com/office/officeart/2005/8/layout/hierarchy1"/>
    <dgm:cxn modelId="{B7B7ABD9-0A8F-4F18-823F-3229D509920A}" type="presParOf" srcId="{4D04F8A3-EC98-4D46-A495-FFCF4B17C4E7}" destId="{936F2BC1-1121-4087-95F4-703B0954B052}" srcOrd="1" destOrd="0" presId="urn:microsoft.com/office/officeart/2005/8/layout/hierarchy1"/>
    <dgm:cxn modelId="{4B7FCFBB-8985-4231-A437-424D3853298A}" type="presParOf" srcId="{936F2BC1-1121-4087-95F4-703B0954B052}" destId="{DD2B53BD-78BF-4E61-927D-7150A6472FDB}" srcOrd="0" destOrd="0" presId="urn:microsoft.com/office/officeart/2005/8/layout/hierarchy1"/>
    <dgm:cxn modelId="{202A15E8-FD55-49E0-B8FB-F53B00D3E473}" type="presParOf" srcId="{DD2B53BD-78BF-4E61-927D-7150A6472FDB}" destId="{396A0F8E-95F1-47C9-AC93-DC7293254E2C}" srcOrd="0" destOrd="0" presId="urn:microsoft.com/office/officeart/2005/8/layout/hierarchy1"/>
    <dgm:cxn modelId="{4403A2FD-6BE9-41A5-9DD9-F69F2A67F302}" type="presParOf" srcId="{DD2B53BD-78BF-4E61-927D-7150A6472FDB}" destId="{E08ED969-6A2C-439D-88BF-CBFD61CC38E8}" srcOrd="1" destOrd="0" presId="urn:microsoft.com/office/officeart/2005/8/layout/hierarchy1"/>
    <dgm:cxn modelId="{FB452163-AF82-4E0B-91EE-F055E779CEB1}" type="presParOf" srcId="{936F2BC1-1121-4087-95F4-703B0954B052}" destId="{62F0C0F9-D073-46AA-B0F6-33498A710EA6}" srcOrd="1" destOrd="0" presId="urn:microsoft.com/office/officeart/2005/8/layout/hierarchy1"/>
    <dgm:cxn modelId="{4531B7E5-3F7A-49D0-9D02-0FF26497A6DD}" type="presParOf" srcId="{4D04F8A3-EC98-4D46-A495-FFCF4B17C4E7}" destId="{96152F84-1D18-4B75-926F-64361050AB69}" srcOrd="2" destOrd="0" presId="urn:microsoft.com/office/officeart/2005/8/layout/hierarchy1"/>
    <dgm:cxn modelId="{E935E9C5-8ABF-4523-B662-6F506B3A63A9}" type="presParOf" srcId="{4D04F8A3-EC98-4D46-A495-FFCF4B17C4E7}" destId="{2B65D983-DEC0-48D9-A495-161E23EA181E}" srcOrd="3" destOrd="0" presId="urn:microsoft.com/office/officeart/2005/8/layout/hierarchy1"/>
    <dgm:cxn modelId="{FACE6BB6-636C-469C-BD3B-B184F626E277}" type="presParOf" srcId="{2B65D983-DEC0-48D9-A495-161E23EA181E}" destId="{05544A9F-74FD-4587-B112-01C973DFADFD}" srcOrd="0" destOrd="0" presId="urn:microsoft.com/office/officeart/2005/8/layout/hierarchy1"/>
    <dgm:cxn modelId="{3990DC72-73CE-420A-A1FB-143DBF077C49}" type="presParOf" srcId="{05544A9F-74FD-4587-B112-01C973DFADFD}" destId="{45AD2D01-D12B-48BF-9206-6FA09001E940}" srcOrd="0" destOrd="0" presId="urn:microsoft.com/office/officeart/2005/8/layout/hierarchy1"/>
    <dgm:cxn modelId="{27806566-5C70-4778-8761-2433881C76BB}" type="presParOf" srcId="{05544A9F-74FD-4587-B112-01C973DFADFD}" destId="{5E2BAE1F-CE5F-4F2C-A7FC-C5BD67D9A176}" srcOrd="1" destOrd="0" presId="urn:microsoft.com/office/officeart/2005/8/layout/hierarchy1"/>
    <dgm:cxn modelId="{1BC930F4-7414-4C48-AF5C-7F27432D1888}" type="presParOf" srcId="{2B65D983-DEC0-48D9-A495-161E23EA181E}" destId="{8C5F9BA0-BF5E-42B9-9E9A-DD1BBECEC0C2}" srcOrd="1" destOrd="0" presId="urn:microsoft.com/office/officeart/2005/8/layout/hierarchy1"/>
  </dgm:cxnLst>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60A60-5DC6-4A6A-9B0E-A1AC6CD41E9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71611FE4-5D43-4683-B556-7C04C5897236}">
      <dgm:prSet phldrT="[Text]"/>
      <dgm:spPr/>
      <dgm:t>
        <a:bodyPr/>
        <a:lstStyle/>
        <a:p>
          <a:r>
            <a:rPr lang="en-GB" b="1" dirty="0">
              <a:solidFill>
                <a:schemeClr val="tx1"/>
              </a:solidFill>
            </a:rPr>
            <a:t>Companions  on the journey</a:t>
          </a:r>
        </a:p>
      </dgm:t>
    </dgm:pt>
    <dgm:pt modelId="{D53F8020-3624-4C89-BA57-4B8AE5E76083}" type="parTrans" cxnId="{334349B8-DCC0-45A2-A788-55D8320B5884}">
      <dgm:prSet/>
      <dgm:spPr/>
      <dgm:t>
        <a:bodyPr/>
        <a:lstStyle/>
        <a:p>
          <a:endParaRPr lang="en-GB"/>
        </a:p>
      </dgm:t>
    </dgm:pt>
    <dgm:pt modelId="{B496F939-8387-44B5-AC3C-D210F94B75C4}" type="sibTrans" cxnId="{334349B8-DCC0-45A2-A788-55D8320B5884}">
      <dgm:prSet/>
      <dgm:spPr/>
      <dgm:t>
        <a:bodyPr/>
        <a:lstStyle/>
        <a:p>
          <a:endParaRPr lang="en-GB"/>
        </a:p>
      </dgm:t>
    </dgm:pt>
    <dgm:pt modelId="{DF893B2E-3F59-43AB-A6B2-7C4B9B7812A1}">
      <dgm:prSet phldrT="[Text]"/>
      <dgm:spPr/>
      <dgm:t>
        <a:bodyPr/>
        <a:lstStyle/>
        <a:p>
          <a:r>
            <a:rPr lang="en-GB" b="1" dirty="0">
              <a:solidFill>
                <a:schemeClr val="tx1"/>
              </a:solidFill>
            </a:rPr>
            <a:t>Listening</a:t>
          </a:r>
        </a:p>
      </dgm:t>
    </dgm:pt>
    <dgm:pt modelId="{1FD297AD-0CCA-4C66-B1B4-5AA36BC35850}" type="parTrans" cxnId="{6B178AEA-27E1-4BE6-8FEC-4ADDEAF1D28B}">
      <dgm:prSet/>
      <dgm:spPr/>
      <dgm:t>
        <a:bodyPr/>
        <a:lstStyle/>
        <a:p>
          <a:endParaRPr lang="en-GB"/>
        </a:p>
      </dgm:t>
    </dgm:pt>
    <dgm:pt modelId="{0799E57E-E89C-4ACD-A8DB-D3416A8569C2}" type="sibTrans" cxnId="{6B178AEA-27E1-4BE6-8FEC-4ADDEAF1D28B}">
      <dgm:prSet/>
      <dgm:spPr/>
      <dgm:t>
        <a:bodyPr/>
        <a:lstStyle/>
        <a:p>
          <a:endParaRPr lang="en-GB"/>
        </a:p>
      </dgm:t>
    </dgm:pt>
    <dgm:pt modelId="{8822B493-A069-4851-A3EF-8C7ECA0A47D2}">
      <dgm:prSet phldrT="[Text]"/>
      <dgm:spPr/>
      <dgm:t>
        <a:bodyPr/>
        <a:lstStyle/>
        <a:p>
          <a:r>
            <a:rPr lang="en-GB" b="1" dirty="0">
              <a:solidFill>
                <a:schemeClr val="tx1"/>
              </a:solidFill>
            </a:rPr>
            <a:t>Speaking</a:t>
          </a:r>
          <a:r>
            <a:rPr lang="en-GB" b="1" dirty="0">
              <a:solidFill>
                <a:schemeClr val="bg1"/>
              </a:solidFill>
            </a:rPr>
            <a:t> out</a:t>
          </a:r>
        </a:p>
      </dgm:t>
    </dgm:pt>
    <dgm:pt modelId="{5E5FC0E7-CF3B-4A5A-912E-1BBA1AF2E608}" type="parTrans" cxnId="{3E407E3A-3880-4479-8623-D6BCD60BC1A7}">
      <dgm:prSet/>
      <dgm:spPr/>
      <dgm:t>
        <a:bodyPr/>
        <a:lstStyle/>
        <a:p>
          <a:endParaRPr lang="en-GB"/>
        </a:p>
      </dgm:t>
    </dgm:pt>
    <dgm:pt modelId="{F6753DC0-6E43-400E-8166-FFFBEB923F30}" type="sibTrans" cxnId="{3E407E3A-3880-4479-8623-D6BCD60BC1A7}">
      <dgm:prSet/>
      <dgm:spPr/>
      <dgm:t>
        <a:bodyPr/>
        <a:lstStyle/>
        <a:p>
          <a:endParaRPr lang="en-GB"/>
        </a:p>
      </dgm:t>
    </dgm:pt>
    <dgm:pt modelId="{EB58F115-0EF7-41D3-B226-B926AADCE6C8}">
      <dgm:prSet/>
      <dgm:spPr/>
      <dgm:t>
        <a:bodyPr/>
        <a:lstStyle/>
        <a:p>
          <a:r>
            <a:rPr lang="en-GB" b="1" dirty="0">
              <a:solidFill>
                <a:schemeClr val="tx1"/>
              </a:solidFill>
            </a:rPr>
            <a:t>Celebration</a:t>
          </a:r>
        </a:p>
      </dgm:t>
    </dgm:pt>
    <dgm:pt modelId="{A75C3B95-1302-4EEB-99CA-DAE318C132D1}" type="parTrans" cxnId="{C50F68CA-94CD-4295-8BD1-B7279F4CD67C}">
      <dgm:prSet/>
      <dgm:spPr/>
      <dgm:t>
        <a:bodyPr/>
        <a:lstStyle/>
        <a:p>
          <a:endParaRPr lang="en-GB"/>
        </a:p>
      </dgm:t>
    </dgm:pt>
    <dgm:pt modelId="{7FF37216-137D-4BEA-9F8E-777E796EAF15}" type="sibTrans" cxnId="{C50F68CA-94CD-4295-8BD1-B7279F4CD67C}">
      <dgm:prSet/>
      <dgm:spPr/>
      <dgm:t>
        <a:bodyPr/>
        <a:lstStyle/>
        <a:p>
          <a:endParaRPr lang="en-GB"/>
        </a:p>
      </dgm:t>
    </dgm:pt>
    <dgm:pt modelId="{C164B63A-8F6E-4109-B2EF-05AF40A95D25}">
      <dgm:prSet/>
      <dgm:spPr/>
      <dgm:t>
        <a:bodyPr/>
        <a:lstStyle/>
        <a:p>
          <a:r>
            <a:rPr lang="en-GB" b="1" dirty="0">
              <a:solidFill>
                <a:schemeClr val="tx1"/>
              </a:solidFill>
            </a:rPr>
            <a:t>Common</a:t>
          </a:r>
          <a:r>
            <a:rPr lang="en-GB" b="1" dirty="0">
              <a:solidFill>
                <a:schemeClr val="bg1"/>
              </a:solidFill>
            </a:rPr>
            <a:t> Mission</a:t>
          </a:r>
        </a:p>
      </dgm:t>
    </dgm:pt>
    <dgm:pt modelId="{0B7350C9-B635-4B0A-BFC4-9230BC31B04A}" type="parTrans" cxnId="{BD48038A-E001-428D-898D-0697ED34F311}">
      <dgm:prSet/>
      <dgm:spPr/>
      <dgm:t>
        <a:bodyPr/>
        <a:lstStyle/>
        <a:p>
          <a:endParaRPr lang="en-GB"/>
        </a:p>
      </dgm:t>
    </dgm:pt>
    <dgm:pt modelId="{BF859D0B-7196-409D-86E5-A6948F0E4006}" type="sibTrans" cxnId="{BD48038A-E001-428D-898D-0697ED34F311}">
      <dgm:prSet/>
      <dgm:spPr/>
      <dgm:t>
        <a:bodyPr/>
        <a:lstStyle/>
        <a:p>
          <a:endParaRPr lang="en-GB"/>
        </a:p>
      </dgm:t>
    </dgm:pt>
    <dgm:pt modelId="{5C749410-9AB1-4246-A1A5-7ACC962D1403}">
      <dgm:prSet/>
      <dgm:spPr/>
      <dgm:t>
        <a:bodyPr/>
        <a:lstStyle/>
        <a:p>
          <a:r>
            <a:rPr lang="en-GB" b="1" dirty="0">
              <a:solidFill>
                <a:schemeClr val="tx1"/>
              </a:solidFill>
            </a:rPr>
            <a:t>Dialogue</a:t>
          </a:r>
          <a:r>
            <a:rPr lang="en-GB" b="1" dirty="0">
              <a:solidFill>
                <a:schemeClr val="bg1"/>
              </a:solidFill>
            </a:rPr>
            <a:t> in the Church and society</a:t>
          </a:r>
        </a:p>
      </dgm:t>
    </dgm:pt>
    <dgm:pt modelId="{2B82AA7C-9F6B-40FB-9232-C7602213AA12}" type="parTrans" cxnId="{4A0E41D3-0461-4F9D-A5EA-2A217B932305}">
      <dgm:prSet/>
      <dgm:spPr/>
      <dgm:t>
        <a:bodyPr/>
        <a:lstStyle/>
        <a:p>
          <a:endParaRPr lang="en-GB"/>
        </a:p>
      </dgm:t>
    </dgm:pt>
    <dgm:pt modelId="{DD02DA8F-CC38-4608-A5A2-8D76E9EF1CA7}" type="sibTrans" cxnId="{4A0E41D3-0461-4F9D-A5EA-2A217B932305}">
      <dgm:prSet/>
      <dgm:spPr/>
      <dgm:t>
        <a:bodyPr/>
        <a:lstStyle/>
        <a:p>
          <a:endParaRPr lang="en-GB"/>
        </a:p>
      </dgm:t>
    </dgm:pt>
    <dgm:pt modelId="{6F485F4F-F5A5-4D26-B70B-197E6E274588}">
      <dgm:prSet/>
      <dgm:spPr/>
      <dgm:t>
        <a:bodyPr/>
        <a:lstStyle/>
        <a:p>
          <a:r>
            <a:rPr lang="en-GB" b="1" dirty="0">
              <a:solidFill>
                <a:schemeClr val="tx1"/>
              </a:solidFill>
            </a:rPr>
            <a:t>Ecumenism</a:t>
          </a:r>
        </a:p>
      </dgm:t>
    </dgm:pt>
    <dgm:pt modelId="{2694BD4F-B1EF-47B5-B638-E31452FD2F19}" type="parTrans" cxnId="{B4098502-AB4F-4737-8D91-61F0A43BC3A6}">
      <dgm:prSet/>
      <dgm:spPr/>
      <dgm:t>
        <a:bodyPr/>
        <a:lstStyle/>
        <a:p>
          <a:endParaRPr lang="en-GB"/>
        </a:p>
      </dgm:t>
    </dgm:pt>
    <dgm:pt modelId="{C7148145-D640-4D9F-B659-6C31CD2B94D3}" type="sibTrans" cxnId="{B4098502-AB4F-4737-8D91-61F0A43BC3A6}">
      <dgm:prSet/>
      <dgm:spPr/>
      <dgm:t>
        <a:bodyPr/>
        <a:lstStyle/>
        <a:p>
          <a:endParaRPr lang="en-GB"/>
        </a:p>
      </dgm:t>
    </dgm:pt>
    <dgm:pt modelId="{7A3213B5-47BD-4D49-B778-28221E2F9829}">
      <dgm:prSet/>
      <dgm:spPr/>
      <dgm:t>
        <a:bodyPr/>
        <a:lstStyle/>
        <a:p>
          <a:r>
            <a:rPr lang="en-GB" b="1" dirty="0">
              <a:solidFill>
                <a:schemeClr val="tx1"/>
              </a:solidFill>
            </a:rPr>
            <a:t>Authority</a:t>
          </a:r>
          <a:r>
            <a:rPr lang="en-GB" b="1" dirty="0">
              <a:solidFill>
                <a:schemeClr val="bg1"/>
              </a:solidFill>
            </a:rPr>
            <a:t> and Participation</a:t>
          </a:r>
        </a:p>
      </dgm:t>
    </dgm:pt>
    <dgm:pt modelId="{1D202E29-159F-4CE2-ABE5-D2ED56C11CB6}" type="parTrans" cxnId="{60C653CF-640C-4574-B66A-A9CB9600A36F}">
      <dgm:prSet/>
      <dgm:spPr/>
      <dgm:t>
        <a:bodyPr/>
        <a:lstStyle/>
        <a:p>
          <a:endParaRPr lang="en-GB"/>
        </a:p>
      </dgm:t>
    </dgm:pt>
    <dgm:pt modelId="{F089F92A-7743-49E3-801D-1A67969DD1E7}" type="sibTrans" cxnId="{60C653CF-640C-4574-B66A-A9CB9600A36F}">
      <dgm:prSet/>
      <dgm:spPr/>
      <dgm:t>
        <a:bodyPr/>
        <a:lstStyle/>
        <a:p>
          <a:endParaRPr lang="en-GB"/>
        </a:p>
      </dgm:t>
    </dgm:pt>
    <dgm:pt modelId="{059F0FD6-5C0D-49F7-940B-C90F0328B9A2}">
      <dgm:prSet/>
      <dgm:spPr/>
      <dgm:t>
        <a:bodyPr/>
        <a:lstStyle/>
        <a:p>
          <a:r>
            <a:rPr lang="en-GB" b="1" dirty="0">
              <a:solidFill>
                <a:schemeClr val="tx1"/>
              </a:solidFill>
            </a:rPr>
            <a:t>Discerning</a:t>
          </a:r>
          <a:r>
            <a:rPr lang="en-GB" b="1" dirty="0">
              <a:solidFill>
                <a:schemeClr val="bg1"/>
              </a:solidFill>
            </a:rPr>
            <a:t> and Deciding</a:t>
          </a:r>
        </a:p>
      </dgm:t>
    </dgm:pt>
    <dgm:pt modelId="{4B359700-471C-4B13-847B-DDEA622CC407}" type="parTrans" cxnId="{755E2E3C-A2CC-46CA-A222-9379D19B8BC3}">
      <dgm:prSet/>
      <dgm:spPr/>
      <dgm:t>
        <a:bodyPr/>
        <a:lstStyle/>
        <a:p>
          <a:endParaRPr lang="en-GB"/>
        </a:p>
      </dgm:t>
    </dgm:pt>
    <dgm:pt modelId="{A8740269-8F2C-4660-A251-B09CE096C07C}" type="sibTrans" cxnId="{755E2E3C-A2CC-46CA-A222-9379D19B8BC3}">
      <dgm:prSet/>
      <dgm:spPr/>
      <dgm:t>
        <a:bodyPr/>
        <a:lstStyle/>
        <a:p>
          <a:endParaRPr lang="en-GB"/>
        </a:p>
      </dgm:t>
    </dgm:pt>
    <dgm:pt modelId="{2F12A5EF-B279-4084-BE05-A18E2962D393}">
      <dgm:prSet/>
      <dgm:spPr/>
      <dgm:t>
        <a:bodyPr/>
        <a:lstStyle/>
        <a:p>
          <a:r>
            <a:rPr lang="en-GB" b="1" dirty="0">
              <a:solidFill>
                <a:schemeClr val="tx1"/>
              </a:solidFill>
            </a:rPr>
            <a:t>Formation</a:t>
          </a:r>
        </a:p>
      </dgm:t>
    </dgm:pt>
    <dgm:pt modelId="{4C8447A6-5BA9-460B-92A3-782BB641ADFC}" type="parTrans" cxnId="{8B405975-29ED-4D2B-8F35-977B862F6D3C}">
      <dgm:prSet/>
      <dgm:spPr/>
      <dgm:t>
        <a:bodyPr/>
        <a:lstStyle/>
        <a:p>
          <a:endParaRPr lang="en-GB"/>
        </a:p>
      </dgm:t>
    </dgm:pt>
    <dgm:pt modelId="{9CCC5F8C-C7B4-49ED-A7D6-B26739E56567}" type="sibTrans" cxnId="{8B405975-29ED-4D2B-8F35-977B862F6D3C}">
      <dgm:prSet/>
      <dgm:spPr/>
      <dgm:t>
        <a:bodyPr/>
        <a:lstStyle/>
        <a:p>
          <a:endParaRPr lang="en-GB"/>
        </a:p>
      </dgm:t>
    </dgm:pt>
    <dgm:pt modelId="{EABA6D31-A785-41A5-A473-0AF8F8BCB4B3}" type="pres">
      <dgm:prSet presAssocID="{0DA60A60-5DC6-4A6A-9B0E-A1AC6CD41E95}" presName="rootnode" presStyleCnt="0">
        <dgm:presLayoutVars>
          <dgm:chMax/>
          <dgm:chPref/>
          <dgm:dir/>
          <dgm:animLvl val="lvl"/>
        </dgm:presLayoutVars>
      </dgm:prSet>
      <dgm:spPr/>
      <dgm:t>
        <a:bodyPr/>
        <a:lstStyle/>
        <a:p>
          <a:endParaRPr lang="en-US"/>
        </a:p>
      </dgm:t>
    </dgm:pt>
    <dgm:pt modelId="{DE23D454-1225-49D1-A7FD-4BEE54D71385}" type="pres">
      <dgm:prSet presAssocID="{71611FE4-5D43-4683-B556-7C04C5897236}" presName="composite" presStyleCnt="0"/>
      <dgm:spPr/>
    </dgm:pt>
    <dgm:pt modelId="{FB443B9D-283F-4454-AE20-34F491932969}" type="pres">
      <dgm:prSet presAssocID="{71611FE4-5D43-4683-B556-7C04C5897236}" presName="LShape" presStyleLbl="alignNode1" presStyleIdx="0" presStyleCnt="19"/>
      <dgm:spPr>
        <a:solidFill>
          <a:srgbClr val="99FFCC"/>
        </a:solidFill>
      </dgm:spPr>
    </dgm:pt>
    <dgm:pt modelId="{A7B99A71-502C-4EFC-8631-99C1068F811A}" type="pres">
      <dgm:prSet presAssocID="{71611FE4-5D43-4683-B556-7C04C5897236}" presName="ParentText" presStyleLbl="revTx" presStyleIdx="0" presStyleCnt="10">
        <dgm:presLayoutVars>
          <dgm:chMax val="0"/>
          <dgm:chPref val="0"/>
          <dgm:bulletEnabled val="1"/>
        </dgm:presLayoutVars>
      </dgm:prSet>
      <dgm:spPr/>
      <dgm:t>
        <a:bodyPr/>
        <a:lstStyle/>
        <a:p>
          <a:endParaRPr lang="en-US"/>
        </a:p>
      </dgm:t>
    </dgm:pt>
    <dgm:pt modelId="{400E1C87-85D8-4AC8-8BA4-8F47E449114F}" type="pres">
      <dgm:prSet presAssocID="{71611FE4-5D43-4683-B556-7C04C5897236}" presName="Triangle" presStyleLbl="alignNode1" presStyleIdx="1" presStyleCnt="19"/>
      <dgm:spPr/>
    </dgm:pt>
    <dgm:pt modelId="{3EC4BE4D-C8EC-4FA4-8915-1A2390A4A4C6}" type="pres">
      <dgm:prSet presAssocID="{B496F939-8387-44B5-AC3C-D210F94B75C4}" presName="sibTrans" presStyleCnt="0"/>
      <dgm:spPr/>
    </dgm:pt>
    <dgm:pt modelId="{499A95EF-62B6-431F-9ED1-78C8E7D6BC96}" type="pres">
      <dgm:prSet presAssocID="{B496F939-8387-44B5-AC3C-D210F94B75C4}" presName="space" presStyleCnt="0"/>
      <dgm:spPr/>
    </dgm:pt>
    <dgm:pt modelId="{52813BF9-4E96-4C27-8F29-E18D86D2E769}" type="pres">
      <dgm:prSet presAssocID="{DF893B2E-3F59-43AB-A6B2-7C4B9B7812A1}" presName="composite" presStyleCnt="0"/>
      <dgm:spPr/>
    </dgm:pt>
    <dgm:pt modelId="{0DF48E0E-3348-4D8F-987F-4E81878071BE}" type="pres">
      <dgm:prSet presAssocID="{DF893B2E-3F59-43AB-A6B2-7C4B9B7812A1}" presName="LShape" presStyleLbl="alignNode1" presStyleIdx="2" presStyleCnt="19"/>
      <dgm:spPr>
        <a:solidFill>
          <a:srgbClr val="FF99FF"/>
        </a:solidFill>
      </dgm:spPr>
    </dgm:pt>
    <dgm:pt modelId="{84E0F57D-85C7-479A-9F9D-C5ED49B69B8B}" type="pres">
      <dgm:prSet presAssocID="{DF893B2E-3F59-43AB-A6B2-7C4B9B7812A1}" presName="ParentText" presStyleLbl="revTx" presStyleIdx="1" presStyleCnt="10" custScaleY="87158">
        <dgm:presLayoutVars>
          <dgm:chMax val="0"/>
          <dgm:chPref val="0"/>
          <dgm:bulletEnabled val="1"/>
        </dgm:presLayoutVars>
      </dgm:prSet>
      <dgm:spPr/>
      <dgm:t>
        <a:bodyPr/>
        <a:lstStyle/>
        <a:p>
          <a:endParaRPr lang="en-US"/>
        </a:p>
      </dgm:t>
    </dgm:pt>
    <dgm:pt modelId="{D965CC12-3931-469E-8E82-FE2D9FF5034B}" type="pres">
      <dgm:prSet presAssocID="{DF893B2E-3F59-43AB-A6B2-7C4B9B7812A1}" presName="Triangle" presStyleLbl="alignNode1" presStyleIdx="3" presStyleCnt="19"/>
      <dgm:spPr/>
    </dgm:pt>
    <dgm:pt modelId="{B1D8B529-050A-4268-9D5A-033CFDB3A8C5}" type="pres">
      <dgm:prSet presAssocID="{0799E57E-E89C-4ACD-A8DB-D3416A8569C2}" presName="sibTrans" presStyleCnt="0"/>
      <dgm:spPr/>
    </dgm:pt>
    <dgm:pt modelId="{1699D7AB-A203-4A5B-A533-A89EF6CC8194}" type="pres">
      <dgm:prSet presAssocID="{0799E57E-E89C-4ACD-A8DB-D3416A8569C2}" presName="space" presStyleCnt="0"/>
      <dgm:spPr/>
    </dgm:pt>
    <dgm:pt modelId="{2A7E8D23-C565-4DB6-B1FD-C1E74D998121}" type="pres">
      <dgm:prSet presAssocID="{8822B493-A069-4851-A3EF-8C7ECA0A47D2}" presName="composite" presStyleCnt="0"/>
      <dgm:spPr/>
    </dgm:pt>
    <dgm:pt modelId="{92D4451D-FC4E-4E85-AF23-5B0DC97BD76D}" type="pres">
      <dgm:prSet presAssocID="{8822B493-A069-4851-A3EF-8C7ECA0A47D2}" presName="LShape" presStyleLbl="alignNode1" presStyleIdx="4" presStyleCnt="19"/>
      <dgm:spPr>
        <a:solidFill>
          <a:srgbClr val="FFFF00"/>
        </a:solidFill>
        <a:ln>
          <a:solidFill>
            <a:srgbClr val="FFFF00"/>
          </a:solidFill>
        </a:ln>
      </dgm:spPr>
    </dgm:pt>
    <dgm:pt modelId="{B929F69E-FDE4-442C-8D99-C1C53CAE3C4A}" type="pres">
      <dgm:prSet presAssocID="{8822B493-A069-4851-A3EF-8C7ECA0A47D2}" presName="ParentText" presStyleLbl="revTx" presStyleIdx="2" presStyleCnt="10" custScaleY="89341">
        <dgm:presLayoutVars>
          <dgm:chMax val="0"/>
          <dgm:chPref val="0"/>
          <dgm:bulletEnabled val="1"/>
        </dgm:presLayoutVars>
      </dgm:prSet>
      <dgm:spPr/>
      <dgm:t>
        <a:bodyPr/>
        <a:lstStyle/>
        <a:p>
          <a:endParaRPr lang="en-US"/>
        </a:p>
      </dgm:t>
    </dgm:pt>
    <dgm:pt modelId="{C8616C1F-6BA1-4D00-9182-8B10F80B06E8}" type="pres">
      <dgm:prSet presAssocID="{8822B493-A069-4851-A3EF-8C7ECA0A47D2}" presName="Triangle" presStyleLbl="alignNode1" presStyleIdx="5" presStyleCnt="19"/>
      <dgm:spPr/>
    </dgm:pt>
    <dgm:pt modelId="{A65C2ABE-AAFC-4576-B54F-1023D85BCED4}" type="pres">
      <dgm:prSet presAssocID="{F6753DC0-6E43-400E-8166-FFFBEB923F30}" presName="sibTrans" presStyleCnt="0"/>
      <dgm:spPr/>
    </dgm:pt>
    <dgm:pt modelId="{4A339EAE-EC8E-4ED8-BA98-96BE5DCEDC02}" type="pres">
      <dgm:prSet presAssocID="{F6753DC0-6E43-400E-8166-FFFBEB923F30}" presName="space" presStyleCnt="0"/>
      <dgm:spPr/>
    </dgm:pt>
    <dgm:pt modelId="{8AE44CFC-9417-43C1-AE25-022D9EEC57B3}" type="pres">
      <dgm:prSet presAssocID="{EB58F115-0EF7-41D3-B226-B926AADCE6C8}" presName="composite" presStyleCnt="0"/>
      <dgm:spPr/>
    </dgm:pt>
    <dgm:pt modelId="{A5EB5FB2-73C4-4E0B-8C33-4459534B2B2C}" type="pres">
      <dgm:prSet presAssocID="{EB58F115-0EF7-41D3-B226-B926AADCE6C8}" presName="LShape" presStyleLbl="alignNode1" presStyleIdx="6" presStyleCnt="19" custScaleY="86002"/>
      <dgm:spPr>
        <a:solidFill>
          <a:srgbClr val="99CCFF"/>
        </a:solidFill>
      </dgm:spPr>
    </dgm:pt>
    <dgm:pt modelId="{90DA3F62-A6CD-4C6D-AB32-4CD45311A6BE}" type="pres">
      <dgm:prSet presAssocID="{EB58F115-0EF7-41D3-B226-B926AADCE6C8}" presName="ParentText" presStyleLbl="revTx" presStyleIdx="3" presStyleCnt="10">
        <dgm:presLayoutVars>
          <dgm:chMax val="0"/>
          <dgm:chPref val="0"/>
          <dgm:bulletEnabled val="1"/>
        </dgm:presLayoutVars>
      </dgm:prSet>
      <dgm:spPr/>
      <dgm:t>
        <a:bodyPr/>
        <a:lstStyle/>
        <a:p>
          <a:endParaRPr lang="en-US"/>
        </a:p>
      </dgm:t>
    </dgm:pt>
    <dgm:pt modelId="{A5A495B9-E058-4041-827A-DD41E4BA12CE}" type="pres">
      <dgm:prSet presAssocID="{EB58F115-0EF7-41D3-B226-B926AADCE6C8}" presName="Triangle" presStyleLbl="alignNode1" presStyleIdx="7" presStyleCnt="19"/>
      <dgm:spPr/>
    </dgm:pt>
    <dgm:pt modelId="{30EB780B-BF97-4419-903D-637CA9AF44AD}" type="pres">
      <dgm:prSet presAssocID="{7FF37216-137D-4BEA-9F8E-777E796EAF15}" presName="sibTrans" presStyleCnt="0"/>
      <dgm:spPr/>
    </dgm:pt>
    <dgm:pt modelId="{73B74350-8073-47BB-B3FB-DDA4CB705627}" type="pres">
      <dgm:prSet presAssocID="{7FF37216-137D-4BEA-9F8E-777E796EAF15}" presName="space" presStyleCnt="0"/>
      <dgm:spPr/>
    </dgm:pt>
    <dgm:pt modelId="{83FF5C78-C5E7-4B90-BE60-CCC75AFD85B2}" type="pres">
      <dgm:prSet presAssocID="{C164B63A-8F6E-4109-B2EF-05AF40A95D25}" presName="composite" presStyleCnt="0"/>
      <dgm:spPr/>
    </dgm:pt>
    <dgm:pt modelId="{F8A1B2C1-44E9-439C-8C2C-C544BA76E64A}" type="pres">
      <dgm:prSet presAssocID="{C164B63A-8F6E-4109-B2EF-05AF40A95D25}" presName="LShape" presStyleLbl="alignNode1" presStyleIdx="8" presStyleCnt="19"/>
      <dgm:spPr>
        <a:solidFill>
          <a:srgbClr val="FFFF66"/>
        </a:solidFill>
      </dgm:spPr>
    </dgm:pt>
    <dgm:pt modelId="{E009E2C2-874D-44AC-9B9A-976C37A60AB8}" type="pres">
      <dgm:prSet presAssocID="{C164B63A-8F6E-4109-B2EF-05AF40A95D25}" presName="ParentText" presStyleLbl="revTx" presStyleIdx="4" presStyleCnt="10" custScaleY="72763">
        <dgm:presLayoutVars>
          <dgm:chMax val="0"/>
          <dgm:chPref val="0"/>
          <dgm:bulletEnabled val="1"/>
        </dgm:presLayoutVars>
      </dgm:prSet>
      <dgm:spPr/>
      <dgm:t>
        <a:bodyPr/>
        <a:lstStyle/>
        <a:p>
          <a:endParaRPr lang="en-US"/>
        </a:p>
      </dgm:t>
    </dgm:pt>
    <dgm:pt modelId="{FC989949-59B2-4D76-985E-48552F71C91A}" type="pres">
      <dgm:prSet presAssocID="{C164B63A-8F6E-4109-B2EF-05AF40A95D25}" presName="Triangle" presStyleLbl="alignNode1" presStyleIdx="9" presStyleCnt="19"/>
      <dgm:spPr/>
    </dgm:pt>
    <dgm:pt modelId="{D3BD1602-D5DD-4038-A601-74639BAF7CB1}" type="pres">
      <dgm:prSet presAssocID="{BF859D0B-7196-409D-86E5-A6948F0E4006}" presName="sibTrans" presStyleCnt="0"/>
      <dgm:spPr/>
    </dgm:pt>
    <dgm:pt modelId="{0F212EA1-3A2C-4FFB-B389-A92359D1FD29}" type="pres">
      <dgm:prSet presAssocID="{BF859D0B-7196-409D-86E5-A6948F0E4006}" presName="space" presStyleCnt="0"/>
      <dgm:spPr/>
    </dgm:pt>
    <dgm:pt modelId="{8D3C5B24-B937-4542-918A-8E1C03569712}" type="pres">
      <dgm:prSet presAssocID="{5C749410-9AB1-4246-A1A5-7ACC962D1403}" presName="composite" presStyleCnt="0"/>
      <dgm:spPr/>
    </dgm:pt>
    <dgm:pt modelId="{2B3AD078-5B0D-4A10-BE53-B6D73A8B1F8E}" type="pres">
      <dgm:prSet presAssocID="{5C749410-9AB1-4246-A1A5-7ACC962D1403}" presName="LShape" presStyleLbl="alignNode1" presStyleIdx="10" presStyleCnt="19" custScaleY="120362"/>
      <dgm:spPr>
        <a:solidFill>
          <a:schemeClr val="accent6">
            <a:lumMod val="40000"/>
            <a:lumOff val="60000"/>
          </a:schemeClr>
        </a:solidFill>
      </dgm:spPr>
    </dgm:pt>
    <dgm:pt modelId="{686236CF-AD4C-48DA-A47F-7C314E0D0614}" type="pres">
      <dgm:prSet presAssocID="{5C749410-9AB1-4246-A1A5-7ACC962D1403}" presName="ParentText" presStyleLbl="revTx" presStyleIdx="5" presStyleCnt="10">
        <dgm:presLayoutVars>
          <dgm:chMax val="0"/>
          <dgm:chPref val="0"/>
          <dgm:bulletEnabled val="1"/>
        </dgm:presLayoutVars>
      </dgm:prSet>
      <dgm:spPr/>
      <dgm:t>
        <a:bodyPr/>
        <a:lstStyle/>
        <a:p>
          <a:endParaRPr lang="en-US"/>
        </a:p>
      </dgm:t>
    </dgm:pt>
    <dgm:pt modelId="{F3604E35-CCBC-47F5-B8CA-37E3ACC33AC7}" type="pres">
      <dgm:prSet presAssocID="{5C749410-9AB1-4246-A1A5-7ACC962D1403}" presName="Triangle" presStyleLbl="alignNode1" presStyleIdx="11" presStyleCnt="19"/>
      <dgm:spPr/>
    </dgm:pt>
    <dgm:pt modelId="{44C85F39-275B-497D-932B-A915D57675BC}" type="pres">
      <dgm:prSet presAssocID="{DD02DA8F-CC38-4608-A5A2-8D76E9EF1CA7}" presName="sibTrans" presStyleCnt="0"/>
      <dgm:spPr/>
    </dgm:pt>
    <dgm:pt modelId="{79E1A588-88CE-428B-AACE-16113E2454A7}" type="pres">
      <dgm:prSet presAssocID="{DD02DA8F-CC38-4608-A5A2-8D76E9EF1CA7}" presName="space" presStyleCnt="0"/>
      <dgm:spPr/>
    </dgm:pt>
    <dgm:pt modelId="{36054CB1-55B9-4F03-9D21-17FD20661E13}" type="pres">
      <dgm:prSet presAssocID="{6F485F4F-F5A5-4D26-B70B-197E6E274588}" presName="composite" presStyleCnt="0"/>
      <dgm:spPr/>
    </dgm:pt>
    <dgm:pt modelId="{8F97F02E-9E83-41C5-9230-D4D309323802}" type="pres">
      <dgm:prSet presAssocID="{6F485F4F-F5A5-4D26-B70B-197E6E274588}" presName="LShape" presStyleLbl="alignNode1" presStyleIdx="12" presStyleCnt="19" custLinFactNeighborX="-4671" custLinFactNeighborY="11431"/>
      <dgm:spPr>
        <a:solidFill>
          <a:schemeClr val="accent5">
            <a:lumMod val="40000"/>
            <a:lumOff val="60000"/>
          </a:schemeClr>
        </a:solidFill>
      </dgm:spPr>
    </dgm:pt>
    <dgm:pt modelId="{962803D8-1746-4E06-8AD7-ED7EA5A34939}" type="pres">
      <dgm:prSet presAssocID="{6F485F4F-F5A5-4D26-B70B-197E6E274588}" presName="ParentText" presStyleLbl="revTx" presStyleIdx="6" presStyleCnt="10">
        <dgm:presLayoutVars>
          <dgm:chMax val="0"/>
          <dgm:chPref val="0"/>
          <dgm:bulletEnabled val="1"/>
        </dgm:presLayoutVars>
      </dgm:prSet>
      <dgm:spPr/>
      <dgm:t>
        <a:bodyPr/>
        <a:lstStyle/>
        <a:p>
          <a:endParaRPr lang="en-US"/>
        </a:p>
      </dgm:t>
    </dgm:pt>
    <dgm:pt modelId="{8D825E9A-9893-47EA-B25A-A4333A6EFF8E}" type="pres">
      <dgm:prSet presAssocID="{6F485F4F-F5A5-4D26-B70B-197E6E274588}" presName="Triangle" presStyleLbl="alignNode1" presStyleIdx="13" presStyleCnt="19"/>
      <dgm:spPr/>
    </dgm:pt>
    <dgm:pt modelId="{BC150079-F481-450E-AB39-5380BC800233}" type="pres">
      <dgm:prSet presAssocID="{C7148145-D640-4D9F-B659-6C31CD2B94D3}" presName="sibTrans" presStyleCnt="0"/>
      <dgm:spPr/>
    </dgm:pt>
    <dgm:pt modelId="{C08D2333-0513-4B86-BBC6-28AE34002088}" type="pres">
      <dgm:prSet presAssocID="{C7148145-D640-4D9F-B659-6C31CD2B94D3}" presName="space" presStyleCnt="0"/>
      <dgm:spPr/>
    </dgm:pt>
    <dgm:pt modelId="{5865E07F-8EAC-4F6E-B059-F0F87AEC4DD4}" type="pres">
      <dgm:prSet presAssocID="{7A3213B5-47BD-4D49-B778-28221E2F9829}" presName="composite" presStyleCnt="0"/>
      <dgm:spPr/>
    </dgm:pt>
    <dgm:pt modelId="{50D3E0F2-3856-4910-9A22-4BB013FB0DC2}" type="pres">
      <dgm:prSet presAssocID="{7A3213B5-47BD-4D49-B778-28221E2F9829}" presName="LShape" presStyleLbl="alignNode1" presStyleIdx="14" presStyleCnt="19" custScaleY="108081"/>
      <dgm:spPr>
        <a:solidFill>
          <a:schemeClr val="accent6">
            <a:lumMod val="75000"/>
          </a:schemeClr>
        </a:solidFill>
      </dgm:spPr>
    </dgm:pt>
    <dgm:pt modelId="{360FC3EC-329A-4290-B915-172BBFD2E772}" type="pres">
      <dgm:prSet presAssocID="{7A3213B5-47BD-4D49-B778-28221E2F9829}" presName="ParentText" presStyleLbl="revTx" presStyleIdx="7" presStyleCnt="10">
        <dgm:presLayoutVars>
          <dgm:chMax val="0"/>
          <dgm:chPref val="0"/>
          <dgm:bulletEnabled val="1"/>
        </dgm:presLayoutVars>
      </dgm:prSet>
      <dgm:spPr/>
      <dgm:t>
        <a:bodyPr/>
        <a:lstStyle/>
        <a:p>
          <a:endParaRPr lang="en-US"/>
        </a:p>
      </dgm:t>
    </dgm:pt>
    <dgm:pt modelId="{FFB27EF9-9969-42B5-A809-2FDD0A3445C1}" type="pres">
      <dgm:prSet presAssocID="{7A3213B5-47BD-4D49-B778-28221E2F9829}" presName="Triangle" presStyleLbl="alignNode1" presStyleIdx="15" presStyleCnt="19"/>
      <dgm:spPr/>
    </dgm:pt>
    <dgm:pt modelId="{18B075DF-DAA3-4A6A-8F8D-E672FCB18499}" type="pres">
      <dgm:prSet presAssocID="{F089F92A-7743-49E3-801D-1A67969DD1E7}" presName="sibTrans" presStyleCnt="0"/>
      <dgm:spPr/>
    </dgm:pt>
    <dgm:pt modelId="{FADF6317-57C9-4CD2-BC4E-E40745346505}" type="pres">
      <dgm:prSet presAssocID="{F089F92A-7743-49E3-801D-1A67969DD1E7}" presName="space" presStyleCnt="0"/>
      <dgm:spPr/>
    </dgm:pt>
    <dgm:pt modelId="{78BD2475-C8A6-4ECA-8F74-AFD080B1D23F}" type="pres">
      <dgm:prSet presAssocID="{059F0FD6-5C0D-49F7-940B-C90F0328B9A2}" presName="composite" presStyleCnt="0"/>
      <dgm:spPr/>
    </dgm:pt>
    <dgm:pt modelId="{89EC08B1-DB6F-45F5-8F64-52E02115E6EF}" type="pres">
      <dgm:prSet presAssocID="{059F0FD6-5C0D-49F7-940B-C90F0328B9A2}" presName="LShape" presStyleLbl="alignNode1" presStyleIdx="16" presStyleCnt="19" custScaleX="87286" custScaleY="123689"/>
      <dgm:spPr>
        <a:solidFill>
          <a:schemeClr val="accent2">
            <a:lumMod val="60000"/>
            <a:lumOff val="40000"/>
          </a:schemeClr>
        </a:solidFill>
      </dgm:spPr>
    </dgm:pt>
    <dgm:pt modelId="{111D4DCE-9831-4B01-B9D1-81245FEA0CC7}" type="pres">
      <dgm:prSet presAssocID="{059F0FD6-5C0D-49F7-940B-C90F0328B9A2}" presName="ParentText" presStyleLbl="revTx" presStyleIdx="8" presStyleCnt="10" custScaleX="96860" custScaleY="103505">
        <dgm:presLayoutVars>
          <dgm:chMax val="0"/>
          <dgm:chPref val="0"/>
          <dgm:bulletEnabled val="1"/>
        </dgm:presLayoutVars>
      </dgm:prSet>
      <dgm:spPr/>
      <dgm:t>
        <a:bodyPr/>
        <a:lstStyle/>
        <a:p>
          <a:endParaRPr lang="en-US"/>
        </a:p>
      </dgm:t>
    </dgm:pt>
    <dgm:pt modelId="{DAEDAC9A-31B3-4EF7-A144-393C7CD5AA62}" type="pres">
      <dgm:prSet presAssocID="{059F0FD6-5C0D-49F7-940B-C90F0328B9A2}" presName="Triangle" presStyleLbl="alignNode1" presStyleIdx="17" presStyleCnt="19"/>
      <dgm:spPr/>
    </dgm:pt>
    <dgm:pt modelId="{F1AA4D18-8167-429F-BC14-73E97315B248}" type="pres">
      <dgm:prSet presAssocID="{A8740269-8F2C-4660-A251-B09CE096C07C}" presName="sibTrans" presStyleCnt="0"/>
      <dgm:spPr/>
    </dgm:pt>
    <dgm:pt modelId="{4CCE9815-A0EA-4976-93FF-C79F19719B76}" type="pres">
      <dgm:prSet presAssocID="{A8740269-8F2C-4660-A251-B09CE096C07C}" presName="space" presStyleCnt="0"/>
      <dgm:spPr/>
    </dgm:pt>
    <dgm:pt modelId="{D28F2F63-26C3-454C-B074-BA16F01EE6C9}" type="pres">
      <dgm:prSet presAssocID="{2F12A5EF-B279-4084-BE05-A18E2962D393}" presName="composite" presStyleCnt="0"/>
      <dgm:spPr/>
    </dgm:pt>
    <dgm:pt modelId="{11697081-CEF2-42FB-9737-99126D502E9F}" type="pres">
      <dgm:prSet presAssocID="{2F12A5EF-B279-4084-BE05-A18E2962D393}" presName="LShape" presStyleLbl="alignNode1" presStyleIdx="18" presStyleCnt="19"/>
      <dgm:spPr>
        <a:solidFill>
          <a:schemeClr val="accent5">
            <a:lumMod val="40000"/>
            <a:lumOff val="60000"/>
          </a:schemeClr>
        </a:solidFill>
      </dgm:spPr>
    </dgm:pt>
    <dgm:pt modelId="{63932E82-24D5-44D4-84C4-AAD9E9771AC1}" type="pres">
      <dgm:prSet presAssocID="{2F12A5EF-B279-4084-BE05-A18E2962D393}" presName="ParentText" presStyleLbl="revTx" presStyleIdx="9" presStyleCnt="10" custScaleY="93122">
        <dgm:presLayoutVars>
          <dgm:chMax val="0"/>
          <dgm:chPref val="0"/>
          <dgm:bulletEnabled val="1"/>
        </dgm:presLayoutVars>
      </dgm:prSet>
      <dgm:spPr/>
      <dgm:t>
        <a:bodyPr/>
        <a:lstStyle/>
        <a:p>
          <a:endParaRPr lang="en-US"/>
        </a:p>
      </dgm:t>
    </dgm:pt>
  </dgm:ptLst>
  <dgm:cxnLst>
    <dgm:cxn modelId="{C50F68CA-94CD-4295-8BD1-B7279F4CD67C}" srcId="{0DA60A60-5DC6-4A6A-9B0E-A1AC6CD41E95}" destId="{EB58F115-0EF7-41D3-B226-B926AADCE6C8}" srcOrd="3" destOrd="0" parTransId="{A75C3B95-1302-4EEB-99CA-DAE318C132D1}" sibTransId="{7FF37216-137D-4BEA-9F8E-777E796EAF15}"/>
    <dgm:cxn modelId="{BD48038A-E001-428D-898D-0697ED34F311}" srcId="{0DA60A60-5DC6-4A6A-9B0E-A1AC6CD41E95}" destId="{C164B63A-8F6E-4109-B2EF-05AF40A95D25}" srcOrd="4" destOrd="0" parTransId="{0B7350C9-B635-4B0A-BFC4-9230BC31B04A}" sibTransId="{BF859D0B-7196-409D-86E5-A6948F0E4006}"/>
    <dgm:cxn modelId="{60C653CF-640C-4574-B66A-A9CB9600A36F}" srcId="{0DA60A60-5DC6-4A6A-9B0E-A1AC6CD41E95}" destId="{7A3213B5-47BD-4D49-B778-28221E2F9829}" srcOrd="7" destOrd="0" parTransId="{1D202E29-159F-4CE2-ABE5-D2ED56C11CB6}" sibTransId="{F089F92A-7743-49E3-801D-1A67969DD1E7}"/>
    <dgm:cxn modelId="{EEB6D234-50C7-4885-8256-1297F1A702BA}" type="presOf" srcId="{71611FE4-5D43-4683-B556-7C04C5897236}" destId="{A7B99A71-502C-4EFC-8631-99C1068F811A}" srcOrd="0" destOrd="0" presId="urn:microsoft.com/office/officeart/2009/3/layout/StepUpProcess"/>
    <dgm:cxn modelId="{8B405975-29ED-4D2B-8F35-977B862F6D3C}" srcId="{0DA60A60-5DC6-4A6A-9B0E-A1AC6CD41E95}" destId="{2F12A5EF-B279-4084-BE05-A18E2962D393}" srcOrd="9" destOrd="0" parTransId="{4C8447A6-5BA9-460B-92A3-782BB641ADFC}" sibTransId="{9CCC5F8C-C7B4-49ED-A7D6-B26739E56567}"/>
    <dgm:cxn modelId="{486505B2-3637-4590-BE55-E8D74DC56DF8}" type="presOf" srcId="{059F0FD6-5C0D-49F7-940B-C90F0328B9A2}" destId="{111D4DCE-9831-4B01-B9D1-81245FEA0CC7}" srcOrd="0" destOrd="0" presId="urn:microsoft.com/office/officeart/2009/3/layout/StepUpProcess"/>
    <dgm:cxn modelId="{755E2E3C-A2CC-46CA-A222-9379D19B8BC3}" srcId="{0DA60A60-5DC6-4A6A-9B0E-A1AC6CD41E95}" destId="{059F0FD6-5C0D-49F7-940B-C90F0328B9A2}" srcOrd="8" destOrd="0" parTransId="{4B359700-471C-4B13-847B-DDEA622CC407}" sibTransId="{A8740269-8F2C-4660-A251-B09CE096C07C}"/>
    <dgm:cxn modelId="{85F940B2-84EB-4BDF-9E5E-B6771C35F070}" type="presOf" srcId="{DF893B2E-3F59-43AB-A6B2-7C4B9B7812A1}" destId="{84E0F57D-85C7-479A-9F9D-C5ED49B69B8B}" srcOrd="0" destOrd="0" presId="urn:microsoft.com/office/officeart/2009/3/layout/StepUpProcess"/>
    <dgm:cxn modelId="{6B178AEA-27E1-4BE6-8FEC-4ADDEAF1D28B}" srcId="{0DA60A60-5DC6-4A6A-9B0E-A1AC6CD41E95}" destId="{DF893B2E-3F59-43AB-A6B2-7C4B9B7812A1}" srcOrd="1" destOrd="0" parTransId="{1FD297AD-0CCA-4C66-B1B4-5AA36BC35850}" sibTransId="{0799E57E-E89C-4ACD-A8DB-D3416A8569C2}"/>
    <dgm:cxn modelId="{CBB87910-0F85-4CDF-A921-F0C0F7C429D1}" type="presOf" srcId="{8822B493-A069-4851-A3EF-8C7ECA0A47D2}" destId="{B929F69E-FDE4-442C-8D99-C1C53CAE3C4A}" srcOrd="0" destOrd="0" presId="urn:microsoft.com/office/officeart/2009/3/layout/StepUpProcess"/>
    <dgm:cxn modelId="{3E407E3A-3880-4479-8623-D6BCD60BC1A7}" srcId="{0DA60A60-5DC6-4A6A-9B0E-A1AC6CD41E95}" destId="{8822B493-A069-4851-A3EF-8C7ECA0A47D2}" srcOrd="2" destOrd="0" parTransId="{5E5FC0E7-CF3B-4A5A-912E-1BBA1AF2E608}" sibTransId="{F6753DC0-6E43-400E-8166-FFFBEB923F30}"/>
    <dgm:cxn modelId="{B4098502-AB4F-4737-8D91-61F0A43BC3A6}" srcId="{0DA60A60-5DC6-4A6A-9B0E-A1AC6CD41E95}" destId="{6F485F4F-F5A5-4D26-B70B-197E6E274588}" srcOrd="6" destOrd="0" parTransId="{2694BD4F-B1EF-47B5-B638-E31452FD2F19}" sibTransId="{C7148145-D640-4D9F-B659-6C31CD2B94D3}"/>
    <dgm:cxn modelId="{107014C6-A885-4821-913A-8F6E46441803}" type="presOf" srcId="{6F485F4F-F5A5-4D26-B70B-197E6E274588}" destId="{962803D8-1746-4E06-8AD7-ED7EA5A34939}" srcOrd="0" destOrd="0" presId="urn:microsoft.com/office/officeart/2009/3/layout/StepUpProcess"/>
    <dgm:cxn modelId="{4A0E41D3-0461-4F9D-A5EA-2A217B932305}" srcId="{0DA60A60-5DC6-4A6A-9B0E-A1AC6CD41E95}" destId="{5C749410-9AB1-4246-A1A5-7ACC962D1403}" srcOrd="5" destOrd="0" parTransId="{2B82AA7C-9F6B-40FB-9232-C7602213AA12}" sibTransId="{DD02DA8F-CC38-4608-A5A2-8D76E9EF1CA7}"/>
    <dgm:cxn modelId="{2E939064-4808-4417-81BA-FAA666A782D2}" type="presOf" srcId="{C164B63A-8F6E-4109-B2EF-05AF40A95D25}" destId="{E009E2C2-874D-44AC-9B9A-976C37A60AB8}" srcOrd="0" destOrd="0" presId="urn:microsoft.com/office/officeart/2009/3/layout/StepUpProcess"/>
    <dgm:cxn modelId="{5A3A250B-0653-494D-9169-99EAAD49B665}" type="presOf" srcId="{5C749410-9AB1-4246-A1A5-7ACC962D1403}" destId="{686236CF-AD4C-48DA-A47F-7C314E0D0614}" srcOrd="0" destOrd="0" presId="urn:microsoft.com/office/officeart/2009/3/layout/StepUpProcess"/>
    <dgm:cxn modelId="{DCB86A92-6E28-41F6-9B88-DD5AF0D14393}" type="presOf" srcId="{7A3213B5-47BD-4D49-B778-28221E2F9829}" destId="{360FC3EC-329A-4290-B915-172BBFD2E772}" srcOrd="0" destOrd="0" presId="urn:microsoft.com/office/officeart/2009/3/layout/StepUpProcess"/>
    <dgm:cxn modelId="{334349B8-DCC0-45A2-A788-55D8320B5884}" srcId="{0DA60A60-5DC6-4A6A-9B0E-A1AC6CD41E95}" destId="{71611FE4-5D43-4683-B556-7C04C5897236}" srcOrd="0" destOrd="0" parTransId="{D53F8020-3624-4C89-BA57-4B8AE5E76083}" sibTransId="{B496F939-8387-44B5-AC3C-D210F94B75C4}"/>
    <dgm:cxn modelId="{E0DC2813-84C8-415D-A4C9-2806D045F6E2}" type="presOf" srcId="{EB58F115-0EF7-41D3-B226-B926AADCE6C8}" destId="{90DA3F62-A6CD-4C6D-AB32-4CD45311A6BE}" srcOrd="0" destOrd="0" presId="urn:microsoft.com/office/officeart/2009/3/layout/StepUpProcess"/>
    <dgm:cxn modelId="{11BB9E70-9B14-4FB0-BF79-9BF260C8332E}" type="presOf" srcId="{2F12A5EF-B279-4084-BE05-A18E2962D393}" destId="{63932E82-24D5-44D4-84C4-AAD9E9771AC1}" srcOrd="0" destOrd="0" presId="urn:microsoft.com/office/officeart/2009/3/layout/StepUpProcess"/>
    <dgm:cxn modelId="{FD8B30A3-C769-4BF0-A4C0-E7052F4CA624}" type="presOf" srcId="{0DA60A60-5DC6-4A6A-9B0E-A1AC6CD41E95}" destId="{EABA6D31-A785-41A5-A473-0AF8F8BCB4B3}" srcOrd="0" destOrd="0" presId="urn:microsoft.com/office/officeart/2009/3/layout/StepUpProcess"/>
    <dgm:cxn modelId="{E335B86A-C73A-41D2-A525-61D03EEE97EC}" type="presParOf" srcId="{EABA6D31-A785-41A5-A473-0AF8F8BCB4B3}" destId="{DE23D454-1225-49D1-A7FD-4BEE54D71385}" srcOrd="0" destOrd="0" presId="urn:microsoft.com/office/officeart/2009/3/layout/StepUpProcess"/>
    <dgm:cxn modelId="{9A0A128A-BBA8-4E95-84CE-7B1DD681B503}" type="presParOf" srcId="{DE23D454-1225-49D1-A7FD-4BEE54D71385}" destId="{FB443B9D-283F-4454-AE20-34F491932969}" srcOrd="0" destOrd="0" presId="urn:microsoft.com/office/officeart/2009/3/layout/StepUpProcess"/>
    <dgm:cxn modelId="{DC50E5AC-95A7-4B23-B2FE-24CD6812C42C}" type="presParOf" srcId="{DE23D454-1225-49D1-A7FD-4BEE54D71385}" destId="{A7B99A71-502C-4EFC-8631-99C1068F811A}" srcOrd="1" destOrd="0" presId="urn:microsoft.com/office/officeart/2009/3/layout/StepUpProcess"/>
    <dgm:cxn modelId="{97F6C6BD-E3EE-4B76-8C48-F03F41622549}" type="presParOf" srcId="{DE23D454-1225-49D1-A7FD-4BEE54D71385}" destId="{400E1C87-85D8-4AC8-8BA4-8F47E449114F}" srcOrd="2" destOrd="0" presId="urn:microsoft.com/office/officeart/2009/3/layout/StepUpProcess"/>
    <dgm:cxn modelId="{745B654B-644A-440A-8CD2-2B004CB9CD1D}" type="presParOf" srcId="{EABA6D31-A785-41A5-A473-0AF8F8BCB4B3}" destId="{3EC4BE4D-C8EC-4FA4-8915-1A2390A4A4C6}" srcOrd="1" destOrd="0" presId="urn:microsoft.com/office/officeart/2009/3/layout/StepUpProcess"/>
    <dgm:cxn modelId="{F3EA6AEA-EF86-48E3-B63D-B74FE7B14DB2}" type="presParOf" srcId="{3EC4BE4D-C8EC-4FA4-8915-1A2390A4A4C6}" destId="{499A95EF-62B6-431F-9ED1-78C8E7D6BC96}" srcOrd="0" destOrd="0" presId="urn:microsoft.com/office/officeart/2009/3/layout/StepUpProcess"/>
    <dgm:cxn modelId="{61ED97F1-D368-45E5-86D1-3A5D7109E68D}" type="presParOf" srcId="{EABA6D31-A785-41A5-A473-0AF8F8BCB4B3}" destId="{52813BF9-4E96-4C27-8F29-E18D86D2E769}" srcOrd="2" destOrd="0" presId="urn:microsoft.com/office/officeart/2009/3/layout/StepUpProcess"/>
    <dgm:cxn modelId="{DB5E16E2-400A-4972-A58B-A1444493D206}" type="presParOf" srcId="{52813BF9-4E96-4C27-8F29-E18D86D2E769}" destId="{0DF48E0E-3348-4D8F-987F-4E81878071BE}" srcOrd="0" destOrd="0" presId="urn:microsoft.com/office/officeart/2009/3/layout/StepUpProcess"/>
    <dgm:cxn modelId="{32B58BD1-D1DD-4C6C-B4E5-F279DC3045BA}" type="presParOf" srcId="{52813BF9-4E96-4C27-8F29-E18D86D2E769}" destId="{84E0F57D-85C7-479A-9F9D-C5ED49B69B8B}" srcOrd="1" destOrd="0" presId="urn:microsoft.com/office/officeart/2009/3/layout/StepUpProcess"/>
    <dgm:cxn modelId="{A9E37A85-FC53-4492-A4E8-7369F05A7B7B}" type="presParOf" srcId="{52813BF9-4E96-4C27-8F29-E18D86D2E769}" destId="{D965CC12-3931-469E-8E82-FE2D9FF5034B}" srcOrd="2" destOrd="0" presId="urn:microsoft.com/office/officeart/2009/3/layout/StepUpProcess"/>
    <dgm:cxn modelId="{256676B3-ECB5-4440-B89E-90E0C127C0EB}" type="presParOf" srcId="{EABA6D31-A785-41A5-A473-0AF8F8BCB4B3}" destId="{B1D8B529-050A-4268-9D5A-033CFDB3A8C5}" srcOrd="3" destOrd="0" presId="urn:microsoft.com/office/officeart/2009/3/layout/StepUpProcess"/>
    <dgm:cxn modelId="{704D1E18-27A7-492B-B3F1-608144EB091E}" type="presParOf" srcId="{B1D8B529-050A-4268-9D5A-033CFDB3A8C5}" destId="{1699D7AB-A203-4A5B-A533-A89EF6CC8194}" srcOrd="0" destOrd="0" presId="urn:microsoft.com/office/officeart/2009/3/layout/StepUpProcess"/>
    <dgm:cxn modelId="{F107809C-91EB-4FE1-8E93-0B6516CA49E1}" type="presParOf" srcId="{EABA6D31-A785-41A5-A473-0AF8F8BCB4B3}" destId="{2A7E8D23-C565-4DB6-B1FD-C1E74D998121}" srcOrd="4" destOrd="0" presId="urn:microsoft.com/office/officeart/2009/3/layout/StepUpProcess"/>
    <dgm:cxn modelId="{750C9A8F-5768-4858-8EDB-782F0F5E7E11}" type="presParOf" srcId="{2A7E8D23-C565-4DB6-B1FD-C1E74D998121}" destId="{92D4451D-FC4E-4E85-AF23-5B0DC97BD76D}" srcOrd="0" destOrd="0" presId="urn:microsoft.com/office/officeart/2009/3/layout/StepUpProcess"/>
    <dgm:cxn modelId="{5689EBD7-8215-49A9-B3E2-54B215273BC5}" type="presParOf" srcId="{2A7E8D23-C565-4DB6-B1FD-C1E74D998121}" destId="{B929F69E-FDE4-442C-8D99-C1C53CAE3C4A}" srcOrd="1" destOrd="0" presId="urn:microsoft.com/office/officeart/2009/3/layout/StepUpProcess"/>
    <dgm:cxn modelId="{6747E605-E717-4F77-939B-D20AF83F4449}" type="presParOf" srcId="{2A7E8D23-C565-4DB6-B1FD-C1E74D998121}" destId="{C8616C1F-6BA1-4D00-9182-8B10F80B06E8}" srcOrd="2" destOrd="0" presId="urn:microsoft.com/office/officeart/2009/3/layout/StepUpProcess"/>
    <dgm:cxn modelId="{3F11910D-4213-42F0-B780-ABA252BBABCC}" type="presParOf" srcId="{EABA6D31-A785-41A5-A473-0AF8F8BCB4B3}" destId="{A65C2ABE-AAFC-4576-B54F-1023D85BCED4}" srcOrd="5" destOrd="0" presId="urn:microsoft.com/office/officeart/2009/3/layout/StepUpProcess"/>
    <dgm:cxn modelId="{F857F6D0-9973-43F6-A8FA-31E5DF2F9061}" type="presParOf" srcId="{A65C2ABE-AAFC-4576-B54F-1023D85BCED4}" destId="{4A339EAE-EC8E-4ED8-BA98-96BE5DCEDC02}" srcOrd="0" destOrd="0" presId="urn:microsoft.com/office/officeart/2009/3/layout/StepUpProcess"/>
    <dgm:cxn modelId="{80710A38-85A3-429C-A134-EB043B8B49AD}" type="presParOf" srcId="{EABA6D31-A785-41A5-A473-0AF8F8BCB4B3}" destId="{8AE44CFC-9417-43C1-AE25-022D9EEC57B3}" srcOrd="6" destOrd="0" presId="urn:microsoft.com/office/officeart/2009/3/layout/StepUpProcess"/>
    <dgm:cxn modelId="{7F442386-02AD-4EBF-BDEB-40331405561B}" type="presParOf" srcId="{8AE44CFC-9417-43C1-AE25-022D9EEC57B3}" destId="{A5EB5FB2-73C4-4E0B-8C33-4459534B2B2C}" srcOrd="0" destOrd="0" presId="urn:microsoft.com/office/officeart/2009/3/layout/StepUpProcess"/>
    <dgm:cxn modelId="{E0B5A399-49DA-42D3-A746-988886DBF168}" type="presParOf" srcId="{8AE44CFC-9417-43C1-AE25-022D9EEC57B3}" destId="{90DA3F62-A6CD-4C6D-AB32-4CD45311A6BE}" srcOrd="1" destOrd="0" presId="urn:microsoft.com/office/officeart/2009/3/layout/StepUpProcess"/>
    <dgm:cxn modelId="{35507693-DFF1-42B7-BEC7-A694A4D15491}" type="presParOf" srcId="{8AE44CFC-9417-43C1-AE25-022D9EEC57B3}" destId="{A5A495B9-E058-4041-827A-DD41E4BA12CE}" srcOrd="2" destOrd="0" presId="urn:microsoft.com/office/officeart/2009/3/layout/StepUpProcess"/>
    <dgm:cxn modelId="{53BED1E5-5037-4C3D-A191-F9A298928F3C}" type="presParOf" srcId="{EABA6D31-A785-41A5-A473-0AF8F8BCB4B3}" destId="{30EB780B-BF97-4419-903D-637CA9AF44AD}" srcOrd="7" destOrd="0" presId="urn:microsoft.com/office/officeart/2009/3/layout/StepUpProcess"/>
    <dgm:cxn modelId="{2CEE29D1-26A4-46E6-85A1-FC7C20069824}" type="presParOf" srcId="{30EB780B-BF97-4419-903D-637CA9AF44AD}" destId="{73B74350-8073-47BB-B3FB-DDA4CB705627}" srcOrd="0" destOrd="0" presId="urn:microsoft.com/office/officeart/2009/3/layout/StepUpProcess"/>
    <dgm:cxn modelId="{D327D1B1-A81D-47CB-B342-281BB5981A42}" type="presParOf" srcId="{EABA6D31-A785-41A5-A473-0AF8F8BCB4B3}" destId="{83FF5C78-C5E7-4B90-BE60-CCC75AFD85B2}" srcOrd="8" destOrd="0" presId="urn:microsoft.com/office/officeart/2009/3/layout/StepUpProcess"/>
    <dgm:cxn modelId="{7CEB86AE-826B-46C8-9F85-969B72AC1640}" type="presParOf" srcId="{83FF5C78-C5E7-4B90-BE60-CCC75AFD85B2}" destId="{F8A1B2C1-44E9-439C-8C2C-C544BA76E64A}" srcOrd="0" destOrd="0" presId="urn:microsoft.com/office/officeart/2009/3/layout/StepUpProcess"/>
    <dgm:cxn modelId="{F8BB117F-965E-4DD8-BE78-D107A0FAAC68}" type="presParOf" srcId="{83FF5C78-C5E7-4B90-BE60-CCC75AFD85B2}" destId="{E009E2C2-874D-44AC-9B9A-976C37A60AB8}" srcOrd="1" destOrd="0" presId="urn:microsoft.com/office/officeart/2009/3/layout/StepUpProcess"/>
    <dgm:cxn modelId="{A31A0394-6364-4400-A5C2-584EECA66816}" type="presParOf" srcId="{83FF5C78-C5E7-4B90-BE60-CCC75AFD85B2}" destId="{FC989949-59B2-4D76-985E-48552F71C91A}" srcOrd="2" destOrd="0" presId="urn:microsoft.com/office/officeart/2009/3/layout/StepUpProcess"/>
    <dgm:cxn modelId="{33799025-CA0F-4B40-AD35-6BD2045CF0C7}" type="presParOf" srcId="{EABA6D31-A785-41A5-A473-0AF8F8BCB4B3}" destId="{D3BD1602-D5DD-4038-A601-74639BAF7CB1}" srcOrd="9" destOrd="0" presId="urn:microsoft.com/office/officeart/2009/3/layout/StepUpProcess"/>
    <dgm:cxn modelId="{15BF6391-3FF9-44D5-8B36-0587B42B572B}" type="presParOf" srcId="{D3BD1602-D5DD-4038-A601-74639BAF7CB1}" destId="{0F212EA1-3A2C-4FFB-B389-A92359D1FD29}" srcOrd="0" destOrd="0" presId="urn:microsoft.com/office/officeart/2009/3/layout/StepUpProcess"/>
    <dgm:cxn modelId="{FF42BC1C-73D4-49A7-8C48-6997C71AD94C}" type="presParOf" srcId="{EABA6D31-A785-41A5-A473-0AF8F8BCB4B3}" destId="{8D3C5B24-B937-4542-918A-8E1C03569712}" srcOrd="10" destOrd="0" presId="urn:microsoft.com/office/officeart/2009/3/layout/StepUpProcess"/>
    <dgm:cxn modelId="{25657196-7D3A-4211-A5A1-383909C2A8A7}" type="presParOf" srcId="{8D3C5B24-B937-4542-918A-8E1C03569712}" destId="{2B3AD078-5B0D-4A10-BE53-B6D73A8B1F8E}" srcOrd="0" destOrd="0" presId="urn:microsoft.com/office/officeart/2009/3/layout/StepUpProcess"/>
    <dgm:cxn modelId="{BC6FEEE3-D067-41A3-A31A-9F8FF4B41F6F}" type="presParOf" srcId="{8D3C5B24-B937-4542-918A-8E1C03569712}" destId="{686236CF-AD4C-48DA-A47F-7C314E0D0614}" srcOrd="1" destOrd="0" presId="urn:microsoft.com/office/officeart/2009/3/layout/StepUpProcess"/>
    <dgm:cxn modelId="{99DAC554-EEC9-4506-B3B4-37D851B9BD11}" type="presParOf" srcId="{8D3C5B24-B937-4542-918A-8E1C03569712}" destId="{F3604E35-CCBC-47F5-B8CA-37E3ACC33AC7}" srcOrd="2" destOrd="0" presId="urn:microsoft.com/office/officeart/2009/3/layout/StepUpProcess"/>
    <dgm:cxn modelId="{0907623F-55E3-4FE8-BC98-A67B75DF4BDC}" type="presParOf" srcId="{EABA6D31-A785-41A5-A473-0AF8F8BCB4B3}" destId="{44C85F39-275B-497D-932B-A915D57675BC}" srcOrd="11" destOrd="0" presId="urn:microsoft.com/office/officeart/2009/3/layout/StepUpProcess"/>
    <dgm:cxn modelId="{D06740C8-3763-4DA2-A74B-CA33E8570EEF}" type="presParOf" srcId="{44C85F39-275B-497D-932B-A915D57675BC}" destId="{79E1A588-88CE-428B-AACE-16113E2454A7}" srcOrd="0" destOrd="0" presId="urn:microsoft.com/office/officeart/2009/3/layout/StepUpProcess"/>
    <dgm:cxn modelId="{EF900D0F-66CF-4346-9C2D-B1082C1098B7}" type="presParOf" srcId="{EABA6D31-A785-41A5-A473-0AF8F8BCB4B3}" destId="{36054CB1-55B9-4F03-9D21-17FD20661E13}" srcOrd="12" destOrd="0" presId="urn:microsoft.com/office/officeart/2009/3/layout/StepUpProcess"/>
    <dgm:cxn modelId="{58494F04-1755-42B0-825B-F57BB80FB964}" type="presParOf" srcId="{36054CB1-55B9-4F03-9D21-17FD20661E13}" destId="{8F97F02E-9E83-41C5-9230-D4D309323802}" srcOrd="0" destOrd="0" presId="urn:microsoft.com/office/officeart/2009/3/layout/StepUpProcess"/>
    <dgm:cxn modelId="{9868CF5D-78E3-45C6-840D-F060ADBF4028}" type="presParOf" srcId="{36054CB1-55B9-4F03-9D21-17FD20661E13}" destId="{962803D8-1746-4E06-8AD7-ED7EA5A34939}" srcOrd="1" destOrd="0" presId="urn:microsoft.com/office/officeart/2009/3/layout/StepUpProcess"/>
    <dgm:cxn modelId="{5E812CD0-93A2-4FFB-A342-306C3FEDDABE}" type="presParOf" srcId="{36054CB1-55B9-4F03-9D21-17FD20661E13}" destId="{8D825E9A-9893-47EA-B25A-A4333A6EFF8E}" srcOrd="2" destOrd="0" presId="urn:microsoft.com/office/officeart/2009/3/layout/StepUpProcess"/>
    <dgm:cxn modelId="{6451E917-057C-475F-AF34-7D53FA48D8EC}" type="presParOf" srcId="{EABA6D31-A785-41A5-A473-0AF8F8BCB4B3}" destId="{BC150079-F481-450E-AB39-5380BC800233}" srcOrd="13" destOrd="0" presId="urn:microsoft.com/office/officeart/2009/3/layout/StepUpProcess"/>
    <dgm:cxn modelId="{63A56231-B939-4E5A-91D0-CC03D96EB138}" type="presParOf" srcId="{BC150079-F481-450E-AB39-5380BC800233}" destId="{C08D2333-0513-4B86-BBC6-28AE34002088}" srcOrd="0" destOrd="0" presId="urn:microsoft.com/office/officeart/2009/3/layout/StepUpProcess"/>
    <dgm:cxn modelId="{4C77EE7C-5F3A-4E9C-B568-8707C0BC3C0E}" type="presParOf" srcId="{EABA6D31-A785-41A5-A473-0AF8F8BCB4B3}" destId="{5865E07F-8EAC-4F6E-B059-F0F87AEC4DD4}" srcOrd="14" destOrd="0" presId="urn:microsoft.com/office/officeart/2009/3/layout/StepUpProcess"/>
    <dgm:cxn modelId="{94292C55-C80B-4650-9B4E-55EDB20AD53B}" type="presParOf" srcId="{5865E07F-8EAC-4F6E-B059-F0F87AEC4DD4}" destId="{50D3E0F2-3856-4910-9A22-4BB013FB0DC2}" srcOrd="0" destOrd="0" presId="urn:microsoft.com/office/officeart/2009/3/layout/StepUpProcess"/>
    <dgm:cxn modelId="{70C4D876-B4FB-44C5-8AB6-EA3764B51B98}" type="presParOf" srcId="{5865E07F-8EAC-4F6E-B059-F0F87AEC4DD4}" destId="{360FC3EC-329A-4290-B915-172BBFD2E772}" srcOrd="1" destOrd="0" presId="urn:microsoft.com/office/officeart/2009/3/layout/StepUpProcess"/>
    <dgm:cxn modelId="{8A8F628F-EBDF-43A8-B9EE-62F283937D35}" type="presParOf" srcId="{5865E07F-8EAC-4F6E-B059-F0F87AEC4DD4}" destId="{FFB27EF9-9969-42B5-A809-2FDD0A3445C1}" srcOrd="2" destOrd="0" presId="urn:microsoft.com/office/officeart/2009/3/layout/StepUpProcess"/>
    <dgm:cxn modelId="{4DF7D8DF-5B21-44A6-BA47-D20F67139D31}" type="presParOf" srcId="{EABA6D31-A785-41A5-A473-0AF8F8BCB4B3}" destId="{18B075DF-DAA3-4A6A-8F8D-E672FCB18499}" srcOrd="15" destOrd="0" presId="urn:microsoft.com/office/officeart/2009/3/layout/StepUpProcess"/>
    <dgm:cxn modelId="{929CDE93-8F69-4E59-9A47-737B2C9B6B0F}" type="presParOf" srcId="{18B075DF-DAA3-4A6A-8F8D-E672FCB18499}" destId="{FADF6317-57C9-4CD2-BC4E-E40745346505}" srcOrd="0" destOrd="0" presId="urn:microsoft.com/office/officeart/2009/3/layout/StepUpProcess"/>
    <dgm:cxn modelId="{49679865-C088-4491-BC1B-97E5F3F72C51}" type="presParOf" srcId="{EABA6D31-A785-41A5-A473-0AF8F8BCB4B3}" destId="{78BD2475-C8A6-4ECA-8F74-AFD080B1D23F}" srcOrd="16" destOrd="0" presId="urn:microsoft.com/office/officeart/2009/3/layout/StepUpProcess"/>
    <dgm:cxn modelId="{477254BD-1F3C-45C2-9DCD-5156CC8F9CCF}" type="presParOf" srcId="{78BD2475-C8A6-4ECA-8F74-AFD080B1D23F}" destId="{89EC08B1-DB6F-45F5-8F64-52E02115E6EF}" srcOrd="0" destOrd="0" presId="urn:microsoft.com/office/officeart/2009/3/layout/StepUpProcess"/>
    <dgm:cxn modelId="{2B85262C-7203-427F-87F8-7C7943345F85}" type="presParOf" srcId="{78BD2475-C8A6-4ECA-8F74-AFD080B1D23F}" destId="{111D4DCE-9831-4B01-B9D1-81245FEA0CC7}" srcOrd="1" destOrd="0" presId="urn:microsoft.com/office/officeart/2009/3/layout/StepUpProcess"/>
    <dgm:cxn modelId="{11AA7122-21BD-48B1-8F64-ED4F481EE3CF}" type="presParOf" srcId="{78BD2475-C8A6-4ECA-8F74-AFD080B1D23F}" destId="{DAEDAC9A-31B3-4EF7-A144-393C7CD5AA62}" srcOrd="2" destOrd="0" presId="urn:microsoft.com/office/officeart/2009/3/layout/StepUpProcess"/>
    <dgm:cxn modelId="{83DA1703-9C59-412F-8F91-2A9C87C81C27}" type="presParOf" srcId="{EABA6D31-A785-41A5-A473-0AF8F8BCB4B3}" destId="{F1AA4D18-8167-429F-BC14-73E97315B248}" srcOrd="17" destOrd="0" presId="urn:microsoft.com/office/officeart/2009/3/layout/StepUpProcess"/>
    <dgm:cxn modelId="{96D0116F-6BDF-420E-BE37-C39869E3B944}" type="presParOf" srcId="{F1AA4D18-8167-429F-BC14-73E97315B248}" destId="{4CCE9815-A0EA-4976-93FF-C79F19719B76}" srcOrd="0" destOrd="0" presId="urn:microsoft.com/office/officeart/2009/3/layout/StepUpProcess"/>
    <dgm:cxn modelId="{2417EE25-4203-457A-9E7F-0788538A0D6A}" type="presParOf" srcId="{EABA6D31-A785-41A5-A473-0AF8F8BCB4B3}" destId="{D28F2F63-26C3-454C-B074-BA16F01EE6C9}" srcOrd="18" destOrd="0" presId="urn:microsoft.com/office/officeart/2009/3/layout/StepUpProcess"/>
    <dgm:cxn modelId="{6E0E99B5-093C-4CF2-A414-FC048144B5BF}" type="presParOf" srcId="{D28F2F63-26C3-454C-B074-BA16F01EE6C9}" destId="{11697081-CEF2-42FB-9737-99126D502E9F}" srcOrd="0" destOrd="0" presId="urn:microsoft.com/office/officeart/2009/3/layout/StepUpProcess"/>
    <dgm:cxn modelId="{D7F1667B-8A6B-482C-A7A6-DCAAC874F11A}" type="presParOf" srcId="{D28F2F63-26C3-454C-B074-BA16F01EE6C9}" destId="{63932E82-24D5-44D4-84C4-AAD9E9771AC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A60A60-5DC6-4A6A-9B0E-A1AC6CD41E9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71611FE4-5D43-4683-B556-7C04C5897236}">
      <dgm:prSet phldrT="[Text]"/>
      <dgm:spPr/>
      <dgm:t>
        <a:bodyPr/>
        <a:lstStyle/>
        <a:p>
          <a:r>
            <a:rPr lang="en-GB" b="1" dirty="0">
              <a:solidFill>
                <a:schemeClr val="bg1"/>
              </a:solidFill>
            </a:rPr>
            <a:t>Companions  on the journey</a:t>
          </a:r>
        </a:p>
      </dgm:t>
    </dgm:pt>
    <dgm:pt modelId="{D53F8020-3624-4C89-BA57-4B8AE5E76083}" type="parTrans" cxnId="{334349B8-DCC0-45A2-A788-55D8320B5884}">
      <dgm:prSet/>
      <dgm:spPr/>
      <dgm:t>
        <a:bodyPr/>
        <a:lstStyle/>
        <a:p>
          <a:endParaRPr lang="en-GB"/>
        </a:p>
      </dgm:t>
    </dgm:pt>
    <dgm:pt modelId="{B496F939-8387-44B5-AC3C-D210F94B75C4}" type="sibTrans" cxnId="{334349B8-DCC0-45A2-A788-55D8320B5884}">
      <dgm:prSet/>
      <dgm:spPr/>
      <dgm:t>
        <a:bodyPr/>
        <a:lstStyle/>
        <a:p>
          <a:endParaRPr lang="en-GB"/>
        </a:p>
      </dgm:t>
    </dgm:pt>
    <dgm:pt modelId="{DF893B2E-3F59-43AB-A6B2-7C4B9B7812A1}">
      <dgm:prSet phldrT="[Text]"/>
      <dgm:spPr/>
      <dgm:t>
        <a:bodyPr/>
        <a:lstStyle/>
        <a:p>
          <a:r>
            <a:rPr lang="en-GB" b="1" dirty="0">
              <a:solidFill>
                <a:schemeClr val="bg1"/>
              </a:solidFill>
            </a:rPr>
            <a:t>Listening</a:t>
          </a:r>
        </a:p>
      </dgm:t>
    </dgm:pt>
    <dgm:pt modelId="{1FD297AD-0CCA-4C66-B1B4-5AA36BC35850}" type="parTrans" cxnId="{6B178AEA-27E1-4BE6-8FEC-4ADDEAF1D28B}">
      <dgm:prSet/>
      <dgm:spPr/>
      <dgm:t>
        <a:bodyPr/>
        <a:lstStyle/>
        <a:p>
          <a:endParaRPr lang="en-GB"/>
        </a:p>
      </dgm:t>
    </dgm:pt>
    <dgm:pt modelId="{0799E57E-E89C-4ACD-A8DB-D3416A8569C2}" type="sibTrans" cxnId="{6B178AEA-27E1-4BE6-8FEC-4ADDEAF1D28B}">
      <dgm:prSet/>
      <dgm:spPr/>
      <dgm:t>
        <a:bodyPr/>
        <a:lstStyle/>
        <a:p>
          <a:endParaRPr lang="en-GB"/>
        </a:p>
      </dgm:t>
    </dgm:pt>
    <dgm:pt modelId="{8822B493-A069-4851-A3EF-8C7ECA0A47D2}">
      <dgm:prSet phldrT="[Text]"/>
      <dgm:spPr/>
      <dgm:t>
        <a:bodyPr/>
        <a:lstStyle/>
        <a:p>
          <a:r>
            <a:rPr lang="en-GB" b="1" dirty="0">
              <a:solidFill>
                <a:schemeClr val="bg1"/>
              </a:solidFill>
            </a:rPr>
            <a:t>Speaking out</a:t>
          </a:r>
        </a:p>
      </dgm:t>
    </dgm:pt>
    <dgm:pt modelId="{5E5FC0E7-CF3B-4A5A-912E-1BBA1AF2E608}" type="parTrans" cxnId="{3E407E3A-3880-4479-8623-D6BCD60BC1A7}">
      <dgm:prSet/>
      <dgm:spPr/>
      <dgm:t>
        <a:bodyPr/>
        <a:lstStyle/>
        <a:p>
          <a:endParaRPr lang="en-GB"/>
        </a:p>
      </dgm:t>
    </dgm:pt>
    <dgm:pt modelId="{F6753DC0-6E43-400E-8166-FFFBEB923F30}" type="sibTrans" cxnId="{3E407E3A-3880-4479-8623-D6BCD60BC1A7}">
      <dgm:prSet/>
      <dgm:spPr/>
      <dgm:t>
        <a:bodyPr/>
        <a:lstStyle/>
        <a:p>
          <a:endParaRPr lang="en-GB"/>
        </a:p>
      </dgm:t>
    </dgm:pt>
    <dgm:pt modelId="{EB58F115-0EF7-41D3-B226-B926AADCE6C8}">
      <dgm:prSet/>
      <dgm:spPr/>
      <dgm:t>
        <a:bodyPr/>
        <a:lstStyle/>
        <a:p>
          <a:r>
            <a:rPr lang="en-GB" b="1" dirty="0">
              <a:solidFill>
                <a:schemeClr val="bg1"/>
              </a:solidFill>
            </a:rPr>
            <a:t>Celebration</a:t>
          </a:r>
        </a:p>
      </dgm:t>
    </dgm:pt>
    <dgm:pt modelId="{A75C3B95-1302-4EEB-99CA-DAE318C132D1}" type="parTrans" cxnId="{C50F68CA-94CD-4295-8BD1-B7279F4CD67C}">
      <dgm:prSet/>
      <dgm:spPr/>
      <dgm:t>
        <a:bodyPr/>
        <a:lstStyle/>
        <a:p>
          <a:endParaRPr lang="en-GB"/>
        </a:p>
      </dgm:t>
    </dgm:pt>
    <dgm:pt modelId="{7FF37216-137D-4BEA-9F8E-777E796EAF15}" type="sibTrans" cxnId="{C50F68CA-94CD-4295-8BD1-B7279F4CD67C}">
      <dgm:prSet/>
      <dgm:spPr/>
      <dgm:t>
        <a:bodyPr/>
        <a:lstStyle/>
        <a:p>
          <a:endParaRPr lang="en-GB"/>
        </a:p>
      </dgm:t>
    </dgm:pt>
    <dgm:pt modelId="{C164B63A-8F6E-4109-B2EF-05AF40A95D25}">
      <dgm:prSet/>
      <dgm:spPr/>
      <dgm:t>
        <a:bodyPr/>
        <a:lstStyle/>
        <a:p>
          <a:r>
            <a:rPr lang="en-GB" b="1" dirty="0">
              <a:solidFill>
                <a:schemeClr val="bg1"/>
              </a:solidFill>
            </a:rPr>
            <a:t>Common Mission</a:t>
          </a:r>
        </a:p>
      </dgm:t>
    </dgm:pt>
    <dgm:pt modelId="{0B7350C9-B635-4B0A-BFC4-9230BC31B04A}" type="parTrans" cxnId="{BD48038A-E001-428D-898D-0697ED34F311}">
      <dgm:prSet/>
      <dgm:spPr/>
      <dgm:t>
        <a:bodyPr/>
        <a:lstStyle/>
        <a:p>
          <a:endParaRPr lang="en-GB"/>
        </a:p>
      </dgm:t>
    </dgm:pt>
    <dgm:pt modelId="{BF859D0B-7196-409D-86E5-A6948F0E4006}" type="sibTrans" cxnId="{BD48038A-E001-428D-898D-0697ED34F311}">
      <dgm:prSet/>
      <dgm:spPr/>
      <dgm:t>
        <a:bodyPr/>
        <a:lstStyle/>
        <a:p>
          <a:endParaRPr lang="en-GB"/>
        </a:p>
      </dgm:t>
    </dgm:pt>
    <dgm:pt modelId="{5C749410-9AB1-4246-A1A5-7ACC962D1403}">
      <dgm:prSet/>
      <dgm:spPr/>
      <dgm:t>
        <a:bodyPr/>
        <a:lstStyle/>
        <a:p>
          <a:r>
            <a:rPr lang="en-GB" b="1" dirty="0">
              <a:solidFill>
                <a:schemeClr val="bg1"/>
              </a:solidFill>
            </a:rPr>
            <a:t>Dialogue in the Church and society</a:t>
          </a:r>
        </a:p>
      </dgm:t>
    </dgm:pt>
    <dgm:pt modelId="{2B82AA7C-9F6B-40FB-9232-C7602213AA12}" type="parTrans" cxnId="{4A0E41D3-0461-4F9D-A5EA-2A217B932305}">
      <dgm:prSet/>
      <dgm:spPr/>
      <dgm:t>
        <a:bodyPr/>
        <a:lstStyle/>
        <a:p>
          <a:endParaRPr lang="en-GB"/>
        </a:p>
      </dgm:t>
    </dgm:pt>
    <dgm:pt modelId="{DD02DA8F-CC38-4608-A5A2-8D76E9EF1CA7}" type="sibTrans" cxnId="{4A0E41D3-0461-4F9D-A5EA-2A217B932305}">
      <dgm:prSet/>
      <dgm:spPr/>
      <dgm:t>
        <a:bodyPr/>
        <a:lstStyle/>
        <a:p>
          <a:endParaRPr lang="en-GB"/>
        </a:p>
      </dgm:t>
    </dgm:pt>
    <dgm:pt modelId="{6F485F4F-F5A5-4D26-B70B-197E6E274588}">
      <dgm:prSet/>
      <dgm:spPr/>
      <dgm:t>
        <a:bodyPr/>
        <a:lstStyle/>
        <a:p>
          <a:r>
            <a:rPr lang="en-GB" b="1" dirty="0">
              <a:solidFill>
                <a:schemeClr val="bg1"/>
              </a:solidFill>
            </a:rPr>
            <a:t>Ecumenism</a:t>
          </a:r>
        </a:p>
      </dgm:t>
    </dgm:pt>
    <dgm:pt modelId="{2694BD4F-B1EF-47B5-B638-E31452FD2F19}" type="parTrans" cxnId="{B4098502-AB4F-4737-8D91-61F0A43BC3A6}">
      <dgm:prSet/>
      <dgm:spPr/>
      <dgm:t>
        <a:bodyPr/>
        <a:lstStyle/>
        <a:p>
          <a:endParaRPr lang="en-GB"/>
        </a:p>
      </dgm:t>
    </dgm:pt>
    <dgm:pt modelId="{C7148145-D640-4D9F-B659-6C31CD2B94D3}" type="sibTrans" cxnId="{B4098502-AB4F-4737-8D91-61F0A43BC3A6}">
      <dgm:prSet/>
      <dgm:spPr/>
      <dgm:t>
        <a:bodyPr/>
        <a:lstStyle/>
        <a:p>
          <a:endParaRPr lang="en-GB"/>
        </a:p>
      </dgm:t>
    </dgm:pt>
    <dgm:pt modelId="{7A3213B5-47BD-4D49-B778-28221E2F9829}">
      <dgm:prSet/>
      <dgm:spPr/>
      <dgm:t>
        <a:bodyPr/>
        <a:lstStyle/>
        <a:p>
          <a:r>
            <a:rPr lang="en-GB" b="1" dirty="0">
              <a:solidFill>
                <a:schemeClr val="bg1"/>
              </a:solidFill>
            </a:rPr>
            <a:t>Authority and Participation</a:t>
          </a:r>
        </a:p>
      </dgm:t>
    </dgm:pt>
    <dgm:pt modelId="{1D202E29-159F-4CE2-ABE5-D2ED56C11CB6}" type="parTrans" cxnId="{60C653CF-640C-4574-B66A-A9CB9600A36F}">
      <dgm:prSet/>
      <dgm:spPr/>
      <dgm:t>
        <a:bodyPr/>
        <a:lstStyle/>
        <a:p>
          <a:endParaRPr lang="en-GB"/>
        </a:p>
      </dgm:t>
    </dgm:pt>
    <dgm:pt modelId="{F089F92A-7743-49E3-801D-1A67969DD1E7}" type="sibTrans" cxnId="{60C653CF-640C-4574-B66A-A9CB9600A36F}">
      <dgm:prSet/>
      <dgm:spPr/>
      <dgm:t>
        <a:bodyPr/>
        <a:lstStyle/>
        <a:p>
          <a:endParaRPr lang="en-GB"/>
        </a:p>
      </dgm:t>
    </dgm:pt>
    <dgm:pt modelId="{059F0FD6-5C0D-49F7-940B-C90F0328B9A2}">
      <dgm:prSet/>
      <dgm:spPr/>
      <dgm:t>
        <a:bodyPr/>
        <a:lstStyle/>
        <a:p>
          <a:r>
            <a:rPr lang="en-GB" b="1" dirty="0">
              <a:solidFill>
                <a:schemeClr val="bg1"/>
              </a:solidFill>
            </a:rPr>
            <a:t>Discerning and Deciding</a:t>
          </a:r>
        </a:p>
      </dgm:t>
    </dgm:pt>
    <dgm:pt modelId="{4B359700-471C-4B13-847B-DDEA622CC407}" type="parTrans" cxnId="{755E2E3C-A2CC-46CA-A222-9379D19B8BC3}">
      <dgm:prSet/>
      <dgm:spPr/>
      <dgm:t>
        <a:bodyPr/>
        <a:lstStyle/>
        <a:p>
          <a:endParaRPr lang="en-GB"/>
        </a:p>
      </dgm:t>
    </dgm:pt>
    <dgm:pt modelId="{A8740269-8F2C-4660-A251-B09CE096C07C}" type="sibTrans" cxnId="{755E2E3C-A2CC-46CA-A222-9379D19B8BC3}">
      <dgm:prSet/>
      <dgm:spPr/>
      <dgm:t>
        <a:bodyPr/>
        <a:lstStyle/>
        <a:p>
          <a:endParaRPr lang="en-GB"/>
        </a:p>
      </dgm:t>
    </dgm:pt>
    <dgm:pt modelId="{2F12A5EF-B279-4084-BE05-A18E2962D393}">
      <dgm:prSet/>
      <dgm:spPr/>
      <dgm:t>
        <a:bodyPr/>
        <a:lstStyle/>
        <a:p>
          <a:r>
            <a:rPr lang="en-GB" b="1" dirty="0">
              <a:solidFill>
                <a:schemeClr val="bg1"/>
              </a:solidFill>
            </a:rPr>
            <a:t>Formation</a:t>
          </a:r>
        </a:p>
      </dgm:t>
    </dgm:pt>
    <dgm:pt modelId="{4C8447A6-5BA9-460B-92A3-782BB641ADFC}" type="parTrans" cxnId="{8B405975-29ED-4D2B-8F35-977B862F6D3C}">
      <dgm:prSet/>
      <dgm:spPr/>
      <dgm:t>
        <a:bodyPr/>
        <a:lstStyle/>
        <a:p>
          <a:endParaRPr lang="en-GB"/>
        </a:p>
      </dgm:t>
    </dgm:pt>
    <dgm:pt modelId="{9CCC5F8C-C7B4-49ED-A7D6-B26739E56567}" type="sibTrans" cxnId="{8B405975-29ED-4D2B-8F35-977B862F6D3C}">
      <dgm:prSet/>
      <dgm:spPr/>
      <dgm:t>
        <a:bodyPr/>
        <a:lstStyle/>
        <a:p>
          <a:endParaRPr lang="en-GB"/>
        </a:p>
      </dgm:t>
    </dgm:pt>
    <dgm:pt modelId="{EABA6D31-A785-41A5-A473-0AF8F8BCB4B3}" type="pres">
      <dgm:prSet presAssocID="{0DA60A60-5DC6-4A6A-9B0E-A1AC6CD41E95}" presName="rootnode" presStyleCnt="0">
        <dgm:presLayoutVars>
          <dgm:chMax/>
          <dgm:chPref/>
          <dgm:dir/>
          <dgm:animLvl val="lvl"/>
        </dgm:presLayoutVars>
      </dgm:prSet>
      <dgm:spPr/>
      <dgm:t>
        <a:bodyPr/>
        <a:lstStyle/>
        <a:p>
          <a:endParaRPr lang="en-US"/>
        </a:p>
      </dgm:t>
    </dgm:pt>
    <dgm:pt modelId="{DE23D454-1225-49D1-A7FD-4BEE54D71385}" type="pres">
      <dgm:prSet presAssocID="{71611FE4-5D43-4683-B556-7C04C5897236}" presName="composite" presStyleCnt="0"/>
      <dgm:spPr/>
    </dgm:pt>
    <dgm:pt modelId="{FB443B9D-283F-4454-AE20-34F491932969}" type="pres">
      <dgm:prSet presAssocID="{71611FE4-5D43-4683-B556-7C04C5897236}" presName="LShape" presStyleLbl="alignNode1" presStyleIdx="0" presStyleCnt="19"/>
      <dgm:spPr>
        <a:solidFill>
          <a:srgbClr val="99FFCC"/>
        </a:solidFill>
      </dgm:spPr>
    </dgm:pt>
    <dgm:pt modelId="{A7B99A71-502C-4EFC-8631-99C1068F811A}" type="pres">
      <dgm:prSet presAssocID="{71611FE4-5D43-4683-B556-7C04C5897236}" presName="ParentText" presStyleLbl="revTx" presStyleIdx="0" presStyleCnt="10">
        <dgm:presLayoutVars>
          <dgm:chMax val="0"/>
          <dgm:chPref val="0"/>
          <dgm:bulletEnabled val="1"/>
        </dgm:presLayoutVars>
      </dgm:prSet>
      <dgm:spPr/>
      <dgm:t>
        <a:bodyPr/>
        <a:lstStyle/>
        <a:p>
          <a:endParaRPr lang="en-US"/>
        </a:p>
      </dgm:t>
    </dgm:pt>
    <dgm:pt modelId="{400E1C87-85D8-4AC8-8BA4-8F47E449114F}" type="pres">
      <dgm:prSet presAssocID="{71611FE4-5D43-4683-B556-7C04C5897236}" presName="Triangle" presStyleLbl="alignNode1" presStyleIdx="1" presStyleCnt="19"/>
      <dgm:spPr/>
    </dgm:pt>
    <dgm:pt modelId="{3EC4BE4D-C8EC-4FA4-8915-1A2390A4A4C6}" type="pres">
      <dgm:prSet presAssocID="{B496F939-8387-44B5-AC3C-D210F94B75C4}" presName="sibTrans" presStyleCnt="0"/>
      <dgm:spPr/>
    </dgm:pt>
    <dgm:pt modelId="{499A95EF-62B6-431F-9ED1-78C8E7D6BC96}" type="pres">
      <dgm:prSet presAssocID="{B496F939-8387-44B5-AC3C-D210F94B75C4}" presName="space" presStyleCnt="0"/>
      <dgm:spPr/>
    </dgm:pt>
    <dgm:pt modelId="{52813BF9-4E96-4C27-8F29-E18D86D2E769}" type="pres">
      <dgm:prSet presAssocID="{DF893B2E-3F59-43AB-A6B2-7C4B9B7812A1}" presName="composite" presStyleCnt="0"/>
      <dgm:spPr/>
    </dgm:pt>
    <dgm:pt modelId="{0DF48E0E-3348-4D8F-987F-4E81878071BE}" type="pres">
      <dgm:prSet presAssocID="{DF893B2E-3F59-43AB-A6B2-7C4B9B7812A1}" presName="LShape" presStyleLbl="alignNode1" presStyleIdx="2" presStyleCnt="19"/>
      <dgm:spPr>
        <a:solidFill>
          <a:srgbClr val="FF99FF"/>
        </a:solidFill>
      </dgm:spPr>
    </dgm:pt>
    <dgm:pt modelId="{84E0F57D-85C7-479A-9F9D-C5ED49B69B8B}" type="pres">
      <dgm:prSet presAssocID="{DF893B2E-3F59-43AB-A6B2-7C4B9B7812A1}" presName="ParentText" presStyleLbl="revTx" presStyleIdx="1" presStyleCnt="10">
        <dgm:presLayoutVars>
          <dgm:chMax val="0"/>
          <dgm:chPref val="0"/>
          <dgm:bulletEnabled val="1"/>
        </dgm:presLayoutVars>
      </dgm:prSet>
      <dgm:spPr/>
      <dgm:t>
        <a:bodyPr/>
        <a:lstStyle/>
        <a:p>
          <a:endParaRPr lang="en-US"/>
        </a:p>
      </dgm:t>
    </dgm:pt>
    <dgm:pt modelId="{D965CC12-3931-469E-8E82-FE2D9FF5034B}" type="pres">
      <dgm:prSet presAssocID="{DF893B2E-3F59-43AB-A6B2-7C4B9B7812A1}" presName="Triangle" presStyleLbl="alignNode1" presStyleIdx="3" presStyleCnt="19"/>
      <dgm:spPr/>
    </dgm:pt>
    <dgm:pt modelId="{B1D8B529-050A-4268-9D5A-033CFDB3A8C5}" type="pres">
      <dgm:prSet presAssocID="{0799E57E-E89C-4ACD-A8DB-D3416A8569C2}" presName="sibTrans" presStyleCnt="0"/>
      <dgm:spPr/>
    </dgm:pt>
    <dgm:pt modelId="{1699D7AB-A203-4A5B-A533-A89EF6CC8194}" type="pres">
      <dgm:prSet presAssocID="{0799E57E-E89C-4ACD-A8DB-D3416A8569C2}" presName="space" presStyleCnt="0"/>
      <dgm:spPr/>
    </dgm:pt>
    <dgm:pt modelId="{2A7E8D23-C565-4DB6-B1FD-C1E74D998121}" type="pres">
      <dgm:prSet presAssocID="{8822B493-A069-4851-A3EF-8C7ECA0A47D2}" presName="composite" presStyleCnt="0"/>
      <dgm:spPr/>
    </dgm:pt>
    <dgm:pt modelId="{92D4451D-FC4E-4E85-AF23-5B0DC97BD76D}" type="pres">
      <dgm:prSet presAssocID="{8822B493-A069-4851-A3EF-8C7ECA0A47D2}" presName="LShape" presStyleLbl="alignNode1" presStyleIdx="4" presStyleCnt="19"/>
      <dgm:spPr>
        <a:solidFill>
          <a:srgbClr val="FFFF00"/>
        </a:solidFill>
        <a:ln>
          <a:solidFill>
            <a:srgbClr val="FFFF00"/>
          </a:solidFill>
        </a:ln>
      </dgm:spPr>
    </dgm:pt>
    <dgm:pt modelId="{B929F69E-FDE4-442C-8D99-C1C53CAE3C4A}" type="pres">
      <dgm:prSet presAssocID="{8822B493-A069-4851-A3EF-8C7ECA0A47D2}" presName="ParentText" presStyleLbl="revTx" presStyleIdx="2" presStyleCnt="10">
        <dgm:presLayoutVars>
          <dgm:chMax val="0"/>
          <dgm:chPref val="0"/>
          <dgm:bulletEnabled val="1"/>
        </dgm:presLayoutVars>
      </dgm:prSet>
      <dgm:spPr/>
      <dgm:t>
        <a:bodyPr/>
        <a:lstStyle/>
        <a:p>
          <a:endParaRPr lang="en-US"/>
        </a:p>
      </dgm:t>
    </dgm:pt>
    <dgm:pt modelId="{C8616C1F-6BA1-4D00-9182-8B10F80B06E8}" type="pres">
      <dgm:prSet presAssocID="{8822B493-A069-4851-A3EF-8C7ECA0A47D2}" presName="Triangle" presStyleLbl="alignNode1" presStyleIdx="5" presStyleCnt="19"/>
      <dgm:spPr/>
    </dgm:pt>
    <dgm:pt modelId="{A65C2ABE-AAFC-4576-B54F-1023D85BCED4}" type="pres">
      <dgm:prSet presAssocID="{F6753DC0-6E43-400E-8166-FFFBEB923F30}" presName="sibTrans" presStyleCnt="0"/>
      <dgm:spPr/>
    </dgm:pt>
    <dgm:pt modelId="{4A339EAE-EC8E-4ED8-BA98-96BE5DCEDC02}" type="pres">
      <dgm:prSet presAssocID="{F6753DC0-6E43-400E-8166-FFFBEB923F30}" presName="space" presStyleCnt="0"/>
      <dgm:spPr/>
    </dgm:pt>
    <dgm:pt modelId="{8AE44CFC-9417-43C1-AE25-022D9EEC57B3}" type="pres">
      <dgm:prSet presAssocID="{EB58F115-0EF7-41D3-B226-B926AADCE6C8}" presName="composite" presStyleCnt="0"/>
      <dgm:spPr/>
    </dgm:pt>
    <dgm:pt modelId="{A5EB5FB2-73C4-4E0B-8C33-4459534B2B2C}" type="pres">
      <dgm:prSet presAssocID="{EB58F115-0EF7-41D3-B226-B926AADCE6C8}" presName="LShape" presStyleLbl="alignNode1" presStyleIdx="6" presStyleCnt="19"/>
      <dgm:spPr>
        <a:solidFill>
          <a:srgbClr val="99CCFF"/>
        </a:solidFill>
      </dgm:spPr>
    </dgm:pt>
    <dgm:pt modelId="{90DA3F62-A6CD-4C6D-AB32-4CD45311A6BE}" type="pres">
      <dgm:prSet presAssocID="{EB58F115-0EF7-41D3-B226-B926AADCE6C8}" presName="ParentText" presStyleLbl="revTx" presStyleIdx="3" presStyleCnt="10">
        <dgm:presLayoutVars>
          <dgm:chMax val="0"/>
          <dgm:chPref val="0"/>
          <dgm:bulletEnabled val="1"/>
        </dgm:presLayoutVars>
      </dgm:prSet>
      <dgm:spPr/>
      <dgm:t>
        <a:bodyPr/>
        <a:lstStyle/>
        <a:p>
          <a:endParaRPr lang="en-US"/>
        </a:p>
      </dgm:t>
    </dgm:pt>
    <dgm:pt modelId="{A5A495B9-E058-4041-827A-DD41E4BA12CE}" type="pres">
      <dgm:prSet presAssocID="{EB58F115-0EF7-41D3-B226-B926AADCE6C8}" presName="Triangle" presStyleLbl="alignNode1" presStyleIdx="7" presStyleCnt="19"/>
      <dgm:spPr/>
    </dgm:pt>
    <dgm:pt modelId="{30EB780B-BF97-4419-903D-637CA9AF44AD}" type="pres">
      <dgm:prSet presAssocID="{7FF37216-137D-4BEA-9F8E-777E796EAF15}" presName="sibTrans" presStyleCnt="0"/>
      <dgm:spPr/>
    </dgm:pt>
    <dgm:pt modelId="{73B74350-8073-47BB-B3FB-DDA4CB705627}" type="pres">
      <dgm:prSet presAssocID="{7FF37216-137D-4BEA-9F8E-777E796EAF15}" presName="space" presStyleCnt="0"/>
      <dgm:spPr/>
    </dgm:pt>
    <dgm:pt modelId="{83FF5C78-C5E7-4B90-BE60-CCC75AFD85B2}" type="pres">
      <dgm:prSet presAssocID="{C164B63A-8F6E-4109-B2EF-05AF40A95D25}" presName="composite" presStyleCnt="0"/>
      <dgm:spPr/>
    </dgm:pt>
    <dgm:pt modelId="{F8A1B2C1-44E9-439C-8C2C-C544BA76E64A}" type="pres">
      <dgm:prSet presAssocID="{C164B63A-8F6E-4109-B2EF-05AF40A95D25}" presName="LShape" presStyleLbl="alignNode1" presStyleIdx="8" presStyleCnt="19"/>
      <dgm:spPr>
        <a:solidFill>
          <a:srgbClr val="FFFF66"/>
        </a:solidFill>
      </dgm:spPr>
    </dgm:pt>
    <dgm:pt modelId="{E009E2C2-874D-44AC-9B9A-976C37A60AB8}" type="pres">
      <dgm:prSet presAssocID="{C164B63A-8F6E-4109-B2EF-05AF40A95D25}" presName="ParentText" presStyleLbl="revTx" presStyleIdx="4" presStyleCnt="10">
        <dgm:presLayoutVars>
          <dgm:chMax val="0"/>
          <dgm:chPref val="0"/>
          <dgm:bulletEnabled val="1"/>
        </dgm:presLayoutVars>
      </dgm:prSet>
      <dgm:spPr/>
      <dgm:t>
        <a:bodyPr/>
        <a:lstStyle/>
        <a:p>
          <a:endParaRPr lang="en-US"/>
        </a:p>
      </dgm:t>
    </dgm:pt>
    <dgm:pt modelId="{FC989949-59B2-4D76-985E-48552F71C91A}" type="pres">
      <dgm:prSet presAssocID="{C164B63A-8F6E-4109-B2EF-05AF40A95D25}" presName="Triangle" presStyleLbl="alignNode1" presStyleIdx="9" presStyleCnt="19"/>
      <dgm:spPr/>
    </dgm:pt>
    <dgm:pt modelId="{D3BD1602-D5DD-4038-A601-74639BAF7CB1}" type="pres">
      <dgm:prSet presAssocID="{BF859D0B-7196-409D-86E5-A6948F0E4006}" presName="sibTrans" presStyleCnt="0"/>
      <dgm:spPr/>
    </dgm:pt>
    <dgm:pt modelId="{0F212EA1-3A2C-4FFB-B389-A92359D1FD29}" type="pres">
      <dgm:prSet presAssocID="{BF859D0B-7196-409D-86E5-A6948F0E4006}" presName="space" presStyleCnt="0"/>
      <dgm:spPr/>
    </dgm:pt>
    <dgm:pt modelId="{8D3C5B24-B937-4542-918A-8E1C03569712}" type="pres">
      <dgm:prSet presAssocID="{5C749410-9AB1-4246-A1A5-7ACC962D1403}" presName="composite" presStyleCnt="0"/>
      <dgm:spPr/>
    </dgm:pt>
    <dgm:pt modelId="{2B3AD078-5B0D-4A10-BE53-B6D73A8B1F8E}" type="pres">
      <dgm:prSet presAssocID="{5C749410-9AB1-4246-A1A5-7ACC962D1403}" presName="LShape" presStyleLbl="alignNode1" presStyleIdx="10" presStyleCnt="19"/>
      <dgm:spPr>
        <a:solidFill>
          <a:schemeClr val="accent6">
            <a:lumMod val="40000"/>
            <a:lumOff val="60000"/>
          </a:schemeClr>
        </a:solidFill>
      </dgm:spPr>
    </dgm:pt>
    <dgm:pt modelId="{686236CF-AD4C-48DA-A47F-7C314E0D0614}" type="pres">
      <dgm:prSet presAssocID="{5C749410-9AB1-4246-A1A5-7ACC962D1403}" presName="ParentText" presStyleLbl="revTx" presStyleIdx="5" presStyleCnt="10">
        <dgm:presLayoutVars>
          <dgm:chMax val="0"/>
          <dgm:chPref val="0"/>
          <dgm:bulletEnabled val="1"/>
        </dgm:presLayoutVars>
      </dgm:prSet>
      <dgm:spPr/>
      <dgm:t>
        <a:bodyPr/>
        <a:lstStyle/>
        <a:p>
          <a:endParaRPr lang="en-US"/>
        </a:p>
      </dgm:t>
    </dgm:pt>
    <dgm:pt modelId="{F3604E35-CCBC-47F5-B8CA-37E3ACC33AC7}" type="pres">
      <dgm:prSet presAssocID="{5C749410-9AB1-4246-A1A5-7ACC962D1403}" presName="Triangle" presStyleLbl="alignNode1" presStyleIdx="11" presStyleCnt="19"/>
      <dgm:spPr/>
    </dgm:pt>
    <dgm:pt modelId="{44C85F39-275B-497D-932B-A915D57675BC}" type="pres">
      <dgm:prSet presAssocID="{DD02DA8F-CC38-4608-A5A2-8D76E9EF1CA7}" presName="sibTrans" presStyleCnt="0"/>
      <dgm:spPr/>
    </dgm:pt>
    <dgm:pt modelId="{79E1A588-88CE-428B-AACE-16113E2454A7}" type="pres">
      <dgm:prSet presAssocID="{DD02DA8F-CC38-4608-A5A2-8D76E9EF1CA7}" presName="space" presStyleCnt="0"/>
      <dgm:spPr/>
    </dgm:pt>
    <dgm:pt modelId="{36054CB1-55B9-4F03-9D21-17FD20661E13}" type="pres">
      <dgm:prSet presAssocID="{6F485F4F-F5A5-4D26-B70B-197E6E274588}" presName="composite" presStyleCnt="0"/>
      <dgm:spPr/>
    </dgm:pt>
    <dgm:pt modelId="{8F97F02E-9E83-41C5-9230-D4D309323802}" type="pres">
      <dgm:prSet presAssocID="{6F485F4F-F5A5-4D26-B70B-197E6E274588}" presName="LShape" presStyleLbl="alignNode1" presStyleIdx="12" presStyleCnt="19"/>
      <dgm:spPr>
        <a:solidFill>
          <a:schemeClr val="accent5">
            <a:lumMod val="40000"/>
            <a:lumOff val="60000"/>
          </a:schemeClr>
        </a:solidFill>
      </dgm:spPr>
    </dgm:pt>
    <dgm:pt modelId="{962803D8-1746-4E06-8AD7-ED7EA5A34939}" type="pres">
      <dgm:prSet presAssocID="{6F485F4F-F5A5-4D26-B70B-197E6E274588}" presName="ParentText" presStyleLbl="revTx" presStyleIdx="6" presStyleCnt="10">
        <dgm:presLayoutVars>
          <dgm:chMax val="0"/>
          <dgm:chPref val="0"/>
          <dgm:bulletEnabled val="1"/>
        </dgm:presLayoutVars>
      </dgm:prSet>
      <dgm:spPr/>
      <dgm:t>
        <a:bodyPr/>
        <a:lstStyle/>
        <a:p>
          <a:endParaRPr lang="en-US"/>
        </a:p>
      </dgm:t>
    </dgm:pt>
    <dgm:pt modelId="{8D825E9A-9893-47EA-B25A-A4333A6EFF8E}" type="pres">
      <dgm:prSet presAssocID="{6F485F4F-F5A5-4D26-B70B-197E6E274588}" presName="Triangle" presStyleLbl="alignNode1" presStyleIdx="13" presStyleCnt="19"/>
      <dgm:spPr/>
    </dgm:pt>
    <dgm:pt modelId="{BC150079-F481-450E-AB39-5380BC800233}" type="pres">
      <dgm:prSet presAssocID="{C7148145-D640-4D9F-B659-6C31CD2B94D3}" presName="sibTrans" presStyleCnt="0"/>
      <dgm:spPr/>
    </dgm:pt>
    <dgm:pt modelId="{C08D2333-0513-4B86-BBC6-28AE34002088}" type="pres">
      <dgm:prSet presAssocID="{C7148145-D640-4D9F-B659-6C31CD2B94D3}" presName="space" presStyleCnt="0"/>
      <dgm:spPr/>
    </dgm:pt>
    <dgm:pt modelId="{5865E07F-8EAC-4F6E-B059-F0F87AEC4DD4}" type="pres">
      <dgm:prSet presAssocID="{7A3213B5-47BD-4D49-B778-28221E2F9829}" presName="composite" presStyleCnt="0"/>
      <dgm:spPr/>
    </dgm:pt>
    <dgm:pt modelId="{50D3E0F2-3856-4910-9A22-4BB013FB0DC2}" type="pres">
      <dgm:prSet presAssocID="{7A3213B5-47BD-4D49-B778-28221E2F9829}" presName="LShape" presStyleLbl="alignNode1" presStyleIdx="14" presStyleCnt="19"/>
      <dgm:spPr>
        <a:solidFill>
          <a:schemeClr val="accent6">
            <a:lumMod val="75000"/>
          </a:schemeClr>
        </a:solidFill>
      </dgm:spPr>
    </dgm:pt>
    <dgm:pt modelId="{360FC3EC-329A-4290-B915-172BBFD2E772}" type="pres">
      <dgm:prSet presAssocID="{7A3213B5-47BD-4D49-B778-28221E2F9829}" presName="ParentText" presStyleLbl="revTx" presStyleIdx="7" presStyleCnt="10">
        <dgm:presLayoutVars>
          <dgm:chMax val="0"/>
          <dgm:chPref val="0"/>
          <dgm:bulletEnabled val="1"/>
        </dgm:presLayoutVars>
      </dgm:prSet>
      <dgm:spPr/>
      <dgm:t>
        <a:bodyPr/>
        <a:lstStyle/>
        <a:p>
          <a:endParaRPr lang="en-US"/>
        </a:p>
      </dgm:t>
    </dgm:pt>
    <dgm:pt modelId="{FFB27EF9-9969-42B5-A809-2FDD0A3445C1}" type="pres">
      <dgm:prSet presAssocID="{7A3213B5-47BD-4D49-B778-28221E2F9829}" presName="Triangle" presStyleLbl="alignNode1" presStyleIdx="15" presStyleCnt="19"/>
      <dgm:spPr/>
    </dgm:pt>
    <dgm:pt modelId="{18B075DF-DAA3-4A6A-8F8D-E672FCB18499}" type="pres">
      <dgm:prSet presAssocID="{F089F92A-7743-49E3-801D-1A67969DD1E7}" presName="sibTrans" presStyleCnt="0"/>
      <dgm:spPr/>
    </dgm:pt>
    <dgm:pt modelId="{FADF6317-57C9-4CD2-BC4E-E40745346505}" type="pres">
      <dgm:prSet presAssocID="{F089F92A-7743-49E3-801D-1A67969DD1E7}" presName="space" presStyleCnt="0"/>
      <dgm:spPr/>
    </dgm:pt>
    <dgm:pt modelId="{78BD2475-C8A6-4ECA-8F74-AFD080B1D23F}" type="pres">
      <dgm:prSet presAssocID="{059F0FD6-5C0D-49F7-940B-C90F0328B9A2}" presName="composite" presStyleCnt="0"/>
      <dgm:spPr/>
    </dgm:pt>
    <dgm:pt modelId="{89EC08B1-DB6F-45F5-8F64-52E02115E6EF}" type="pres">
      <dgm:prSet presAssocID="{059F0FD6-5C0D-49F7-940B-C90F0328B9A2}" presName="LShape" presStyleLbl="alignNode1" presStyleIdx="16" presStyleCnt="19"/>
      <dgm:spPr>
        <a:solidFill>
          <a:schemeClr val="accent2">
            <a:lumMod val="60000"/>
            <a:lumOff val="40000"/>
          </a:schemeClr>
        </a:solidFill>
      </dgm:spPr>
    </dgm:pt>
    <dgm:pt modelId="{111D4DCE-9831-4B01-B9D1-81245FEA0CC7}" type="pres">
      <dgm:prSet presAssocID="{059F0FD6-5C0D-49F7-940B-C90F0328B9A2}" presName="ParentText" presStyleLbl="revTx" presStyleIdx="8" presStyleCnt="10">
        <dgm:presLayoutVars>
          <dgm:chMax val="0"/>
          <dgm:chPref val="0"/>
          <dgm:bulletEnabled val="1"/>
        </dgm:presLayoutVars>
      </dgm:prSet>
      <dgm:spPr/>
      <dgm:t>
        <a:bodyPr/>
        <a:lstStyle/>
        <a:p>
          <a:endParaRPr lang="en-US"/>
        </a:p>
      </dgm:t>
    </dgm:pt>
    <dgm:pt modelId="{DAEDAC9A-31B3-4EF7-A144-393C7CD5AA62}" type="pres">
      <dgm:prSet presAssocID="{059F0FD6-5C0D-49F7-940B-C90F0328B9A2}" presName="Triangle" presStyleLbl="alignNode1" presStyleIdx="17" presStyleCnt="19"/>
      <dgm:spPr/>
    </dgm:pt>
    <dgm:pt modelId="{F1AA4D18-8167-429F-BC14-73E97315B248}" type="pres">
      <dgm:prSet presAssocID="{A8740269-8F2C-4660-A251-B09CE096C07C}" presName="sibTrans" presStyleCnt="0"/>
      <dgm:spPr/>
    </dgm:pt>
    <dgm:pt modelId="{4CCE9815-A0EA-4976-93FF-C79F19719B76}" type="pres">
      <dgm:prSet presAssocID="{A8740269-8F2C-4660-A251-B09CE096C07C}" presName="space" presStyleCnt="0"/>
      <dgm:spPr/>
    </dgm:pt>
    <dgm:pt modelId="{D28F2F63-26C3-454C-B074-BA16F01EE6C9}" type="pres">
      <dgm:prSet presAssocID="{2F12A5EF-B279-4084-BE05-A18E2962D393}" presName="composite" presStyleCnt="0"/>
      <dgm:spPr/>
    </dgm:pt>
    <dgm:pt modelId="{11697081-CEF2-42FB-9737-99126D502E9F}" type="pres">
      <dgm:prSet presAssocID="{2F12A5EF-B279-4084-BE05-A18E2962D393}" presName="LShape" presStyleLbl="alignNode1" presStyleIdx="18" presStyleCnt="19"/>
      <dgm:spPr>
        <a:solidFill>
          <a:schemeClr val="accent5">
            <a:lumMod val="40000"/>
            <a:lumOff val="60000"/>
          </a:schemeClr>
        </a:solidFill>
      </dgm:spPr>
    </dgm:pt>
    <dgm:pt modelId="{63932E82-24D5-44D4-84C4-AAD9E9771AC1}" type="pres">
      <dgm:prSet presAssocID="{2F12A5EF-B279-4084-BE05-A18E2962D393}" presName="ParentText" presStyleLbl="revTx" presStyleIdx="9" presStyleCnt="10">
        <dgm:presLayoutVars>
          <dgm:chMax val="0"/>
          <dgm:chPref val="0"/>
          <dgm:bulletEnabled val="1"/>
        </dgm:presLayoutVars>
      </dgm:prSet>
      <dgm:spPr/>
      <dgm:t>
        <a:bodyPr/>
        <a:lstStyle/>
        <a:p>
          <a:endParaRPr lang="en-US"/>
        </a:p>
      </dgm:t>
    </dgm:pt>
  </dgm:ptLst>
  <dgm:cxnLst>
    <dgm:cxn modelId="{90CEAF69-8D11-44C1-B707-DED94559B5C2}" type="presOf" srcId="{EB58F115-0EF7-41D3-B226-B926AADCE6C8}" destId="{90DA3F62-A6CD-4C6D-AB32-4CD45311A6BE}" srcOrd="0" destOrd="0" presId="urn:microsoft.com/office/officeart/2009/3/layout/StepUpProcess"/>
    <dgm:cxn modelId="{C50F68CA-94CD-4295-8BD1-B7279F4CD67C}" srcId="{0DA60A60-5DC6-4A6A-9B0E-A1AC6CD41E95}" destId="{EB58F115-0EF7-41D3-B226-B926AADCE6C8}" srcOrd="3" destOrd="0" parTransId="{A75C3B95-1302-4EEB-99CA-DAE318C132D1}" sibTransId="{7FF37216-137D-4BEA-9F8E-777E796EAF15}"/>
    <dgm:cxn modelId="{BD48038A-E001-428D-898D-0697ED34F311}" srcId="{0DA60A60-5DC6-4A6A-9B0E-A1AC6CD41E95}" destId="{C164B63A-8F6E-4109-B2EF-05AF40A95D25}" srcOrd="4" destOrd="0" parTransId="{0B7350C9-B635-4B0A-BFC4-9230BC31B04A}" sibTransId="{BF859D0B-7196-409D-86E5-A6948F0E4006}"/>
    <dgm:cxn modelId="{13781C06-D666-43D7-AD82-50ADEF34BE3C}" type="presOf" srcId="{8822B493-A069-4851-A3EF-8C7ECA0A47D2}" destId="{B929F69E-FDE4-442C-8D99-C1C53CAE3C4A}" srcOrd="0" destOrd="0" presId="urn:microsoft.com/office/officeart/2009/3/layout/StepUpProcess"/>
    <dgm:cxn modelId="{6112B24C-7DF8-4B46-90FA-BCADA30627DF}" type="presOf" srcId="{71611FE4-5D43-4683-B556-7C04C5897236}" destId="{A7B99A71-502C-4EFC-8631-99C1068F811A}" srcOrd="0" destOrd="0" presId="urn:microsoft.com/office/officeart/2009/3/layout/StepUpProcess"/>
    <dgm:cxn modelId="{60C653CF-640C-4574-B66A-A9CB9600A36F}" srcId="{0DA60A60-5DC6-4A6A-9B0E-A1AC6CD41E95}" destId="{7A3213B5-47BD-4D49-B778-28221E2F9829}" srcOrd="7" destOrd="0" parTransId="{1D202E29-159F-4CE2-ABE5-D2ED56C11CB6}" sibTransId="{F089F92A-7743-49E3-801D-1A67969DD1E7}"/>
    <dgm:cxn modelId="{4BC6F7F1-58D8-451C-9F37-805AD8A7E63E}" type="presOf" srcId="{C164B63A-8F6E-4109-B2EF-05AF40A95D25}" destId="{E009E2C2-874D-44AC-9B9A-976C37A60AB8}" srcOrd="0" destOrd="0" presId="urn:microsoft.com/office/officeart/2009/3/layout/StepUpProcess"/>
    <dgm:cxn modelId="{8B405975-29ED-4D2B-8F35-977B862F6D3C}" srcId="{0DA60A60-5DC6-4A6A-9B0E-A1AC6CD41E95}" destId="{2F12A5EF-B279-4084-BE05-A18E2962D393}" srcOrd="9" destOrd="0" parTransId="{4C8447A6-5BA9-460B-92A3-782BB641ADFC}" sibTransId="{9CCC5F8C-C7B4-49ED-A7D6-B26739E56567}"/>
    <dgm:cxn modelId="{755E2E3C-A2CC-46CA-A222-9379D19B8BC3}" srcId="{0DA60A60-5DC6-4A6A-9B0E-A1AC6CD41E95}" destId="{059F0FD6-5C0D-49F7-940B-C90F0328B9A2}" srcOrd="8" destOrd="0" parTransId="{4B359700-471C-4B13-847B-DDEA622CC407}" sibTransId="{A8740269-8F2C-4660-A251-B09CE096C07C}"/>
    <dgm:cxn modelId="{6B178AEA-27E1-4BE6-8FEC-4ADDEAF1D28B}" srcId="{0DA60A60-5DC6-4A6A-9B0E-A1AC6CD41E95}" destId="{DF893B2E-3F59-43AB-A6B2-7C4B9B7812A1}" srcOrd="1" destOrd="0" parTransId="{1FD297AD-0CCA-4C66-B1B4-5AA36BC35850}" sibTransId="{0799E57E-E89C-4ACD-A8DB-D3416A8569C2}"/>
    <dgm:cxn modelId="{0A49343F-C372-406F-9BB2-2F1A36D9CDE0}" type="presOf" srcId="{0DA60A60-5DC6-4A6A-9B0E-A1AC6CD41E95}" destId="{EABA6D31-A785-41A5-A473-0AF8F8BCB4B3}" srcOrd="0" destOrd="0" presId="urn:microsoft.com/office/officeart/2009/3/layout/StepUpProcess"/>
    <dgm:cxn modelId="{3E407E3A-3880-4479-8623-D6BCD60BC1A7}" srcId="{0DA60A60-5DC6-4A6A-9B0E-A1AC6CD41E95}" destId="{8822B493-A069-4851-A3EF-8C7ECA0A47D2}" srcOrd="2" destOrd="0" parTransId="{5E5FC0E7-CF3B-4A5A-912E-1BBA1AF2E608}" sibTransId="{F6753DC0-6E43-400E-8166-FFFBEB923F30}"/>
    <dgm:cxn modelId="{B4098502-AB4F-4737-8D91-61F0A43BC3A6}" srcId="{0DA60A60-5DC6-4A6A-9B0E-A1AC6CD41E95}" destId="{6F485F4F-F5A5-4D26-B70B-197E6E274588}" srcOrd="6" destOrd="0" parTransId="{2694BD4F-B1EF-47B5-B638-E31452FD2F19}" sibTransId="{C7148145-D640-4D9F-B659-6C31CD2B94D3}"/>
    <dgm:cxn modelId="{4A0E41D3-0461-4F9D-A5EA-2A217B932305}" srcId="{0DA60A60-5DC6-4A6A-9B0E-A1AC6CD41E95}" destId="{5C749410-9AB1-4246-A1A5-7ACC962D1403}" srcOrd="5" destOrd="0" parTransId="{2B82AA7C-9F6B-40FB-9232-C7602213AA12}" sibTransId="{DD02DA8F-CC38-4608-A5A2-8D76E9EF1CA7}"/>
    <dgm:cxn modelId="{6D6A298B-C99E-4EA0-98F2-804FAA9AD981}" type="presOf" srcId="{5C749410-9AB1-4246-A1A5-7ACC962D1403}" destId="{686236CF-AD4C-48DA-A47F-7C314E0D0614}" srcOrd="0" destOrd="0" presId="urn:microsoft.com/office/officeart/2009/3/layout/StepUpProcess"/>
    <dgm:cxn modelId="{C4B6D514-6596-45E6-AE52-0ED6E2852598}" type="presOf" srcId="{059F0FD6-5C0D-49F7-940B-C90F0328B9A2}" destId="{111D4DCE-9831-4B01-B9D1-81245FEA0CC7}" srcOrd="0" destOrd="0" presId="urn:microsoft.com/office/officeart/2009/3/layout/StepUpProcess"/>
    <dgm:cxn modelId="{C2A683D5-C183-4B46-8B7A-B58EBA6BC0D3}" type="presOf" srcId="{DF893B2E-3F59-43AB-A6B2-7C4B9B7812A1}" destId="{84E0F57D-85C7-479A-9F9D-C5ED49B69B8B}" srcOrd="0" destOrd="0" presId="urn:microsoft.com/office/officeart/2009/3/layout/StepUpProcess"/>
    <dgm:cxn modelId="{63D416A0-B7DA-438A-9BFB-9403459A6EA0}" type="presOf" srcId="{6F485F4F-F5A5-4D26-B70B-197E6E274588}" destId="{962803D8-1746-4E06-8AD7-ED7EA5A34939}" srcOrd="0" destOrd="0" presId="urn:microsoft.com/office/officeart/2009/3/layout/StepUpProcess"/>
    <dgm:cxn modelId="{334349B8-DCC0-45A2-A788-55D8320B5884}" srcId="{0DA60A60-5DC6-4A6A-9B0E-A1AC6CD41E95}" destId="{71611FE4-5D43-4683-B556-7C04C5897236}" srcOrd="0" destOrd="0" parTransId="{D53F8020-3624-4C89-BA57-4B8AE5E76083}" sibTransId="{B496F939-8387-44B5-AC3C-D210F94B75C4}"/>
    <dgm:cxn modelId="{AC9EF5EE-BAE6-4273-BE54-904503009821}" type="presOf" srcId="{7A3213B5-47BD-4D49-B778-28221E2F9829}" destId="{360FC3EC-329A-4290-B915-172BBFD2E772}" srcOrd="0" destOrd="0" presId="urn:microsoft.com/office/officeart/2009/3/layout/StepUpProcess"/>
    <dgm:cxn modelId="{E3D09A71-9698-493E-A005-5BCEDC1EE976}" type="presOf" srcId="{2F12A5EF-B279-4084-BE05-A18E2962D393}" destId="{63932E82-24D5-44D4-84C4-AAD9E9771AC1}" srcOrd="0" destOrd="0" presId="urn:microsoft.com/office/officeart/2009/3/layout/StepUpProcess"/>
    <dgm:cxn modelId="{F959820A-9305-4678-8AB4-71C1167F27B1}" type="presParOf" srcId="{EABA6D31-A785-41A5-A473-0AF8F8BCB4B3}" destId="{DE23D454-1225-49D1-A7FD-4BEE54D71385}" srcOrd="0" destOrd="0" presId="urn:microsoft.com/office/officeart/2009/3/layout/StepUpProcess"/>
    <dgm:cxn modelId="{30451B09-D09B-4BA8-A483-07CA95EE1D4F}" type="presParOf" srcId="{DE23D454-1225-49D1-A7FD-4BEE54D71385}" destId="{FB443B9D-283F-4454-AE20-34F491932969}" srcOrd="0" destOrd="0" presId="urn:microsoft.com/office/officeart/2009/3/layout/StepUpProcess"/>
    <dgm:cxn modelId="{D73248FE-1993-4913-8381-C3B0D70AC180}" type="presParOf" srcId="{DE23D454-1225-49D1-A7FD-4BEE54D71385}" destId="{A7B99A71-502C-4EFC-8631-99C1068F811A}" srcOrd="1" destOrd="0" presId="urn:microsoft.com/office/officeart/2009/3/layout/StepUpProcess"/>
    <dgm:cxn modelId="{CD38B348-3B05-4820-9E47-C17D7D4CD941}" type="presParOf" srcId="{DE23D454-1225-49D1-A7FD-4BEE54D71385}" destId="{400E1C87-85D8-4AC8-8BA4-8F47E449114F}" srcOrd="2" destOrd="0" presId="urn:microsoft.com/office/officeart/2009/3/layout/StepUpProcess"/>
    <dgm:cxn modelId="{BD3F003A-7F03-4C6C-9A1B-10E363A226AA}" type="presParOf" srcId="{EABA6D31-A785-41A5-A473-0AF8F8BCB4B3}" destId="{3EC4BE4D-C8EC-4FA4-8915-1A2390A4A4C6}" srcOrd="1" destOrd="0" presId="urn:microsoft.com/office/officeart/2009/3/layout/StepUpProcess"/>
    <dgm:cxn modelId="{457DCBDC-AB90-42A5-B114-CBA1D0DCD3E6}" type="presParOf" srcId="{3EC4BE4D-C8EC-4FA4-8915-1A2390A4A4C6}" destId="{499A95EF-62B6-431F-9ED1-78C8E7D6BC96}" srcOrd="0" destOrd="0" presId="urn:microsoft.com/office/officeart/2009/3/layout/StepUpProcess"/>
    <dgm:cxn modelId="{2494E1AD-A618-4607-B4BE-48AF393A2C08}" type="presParOf" srcId="{EABA6D31-A785-41A5-A473-0AF8F8BCB4B3}" destId="{52813BF9-4E96-4C27-8F29-E18D86D2E769}" srcOrd="2" destOrd="0" presId="urn:microsoft.com/office/officeart/2009/3/layout/StepUpProcess"/>
    <dgm:cxn modelId="{1F78B86E-9FC5-4BA3-AEA2-4A7AF25F18B7}" type="presParOf" srcId="{52813BF9-4E96-4C27-8F29-E18D86D2E769}" destId="{0DF48E0E-3348-4D8F-987F-4E81878071BE}" srcOrd="0" destOrd="0" presId="urn:microsoft.com/office/officeart/2009/3/layout/StepUpProcess"/>
    <dgm:cxn modelId="{2882CE52-7199-4F14-8B10-EC2EBE2415E7}" type="presParOf" srcId="{52813BF9-4E96-4C27-8F29-E18D86D2E769}" destId="{84E0F57D-85C7-479A-9F9D-C5ED49B69B8B}" srcOrd="1" destOrd="0" presId="urn:microsoft.com/office/officeart/2009/3/layout/StepUpProcess"/>
    <dgm:cxn modelId="{8F9DC828-74F4-438C-96A8-6729E0B19FFD}" type="presParOf" srcId="{52813BF9-4E96-4C27-8F29-E18D86D2E769}" destId="{D965CC12-3931-469E-8E82-FE2D9FF5034B}" srcOrd="2" destOrd="0" presId="urn:microsoft.com/office/officeart/2009/3/layout/StepUpProcess"/>
    <dgm:cxn modelId="{1684C8EE-F69D-403A-BB66-4E46F47468DE}" type="presParOf" srcId="{EABA6D31-A785-41A5-A473-0AF8F8BCB4B3}" destId="{B1D8B529-050A-4268-9D5A-033CFDB3A8C5}" srcOrd="3" destOrd="0" presId="urn:microsoft.com/office/officeart/2009/3/layout/StepUpProcess"/>
    <dgm:cxn modelId="{D4537F5B-8269-4578-8E8F-1F4D654FD74D}" type="presParOf" srcId="{B1D8B529-050A-4268-9D5A-033CFDB3A8C5}" destId="{1699D7AB-A203-4A5B-A533-A89EF6CC8194}" srcOrd="0" destOrd="0" presId="urn:microsoft.com/office/officeart/2009/3/layout/StepUpProcess"/>
    <dgm:cxn modelId="{5C80B419-727F-4ED0-954C-B2BB395C1A43}" type="presParOf" srcId="{EABA6D31-A785-41A5-A473-0AF8F8BCB4B3}" destId="{2A7E8D23-C565-4DB6-B1FD-C1E74D998121}" srcOrd="4" destOrd="0" presId="urn:microsoft.com/office/officeart/2009/3/layout/StepUpProcess"/>
    <dgm:cxn modelId="{C1DA0E52-C330-4EAE-A5D0-572E8A18D003}" type="presParOf" srcId="{2A7E8D23-C565-4DB6-B1FD-C1E74D998121}" destId="{92D4451D-FC4E-4E85-AF23-5B0DC97BD76D}" srcOrd="0" destOrd="0" presId="urn:microsoft.com/office/officeart/2009/3/layout/StepUpProcess"/>
    <dgm:cxn modelId="{2708D8CD-3BDF-444E-9A96-6262E2219EC5}" type="presParOf" srcId="{2A7E8D23-C565-4DB6-B1FD-C1E74D998121}" destId="{B929F69E-FDE4-442C-8D99-C1C53CAE3C4A}" srcOrd="1" destOrd="0" presId="urn:microsoft.com/office/officeart/2009/3/layout/StepUpProcess"/>
    <dgm:cxn modelId="{BBF17D1A-5CB3-4E3B-A952-4DFEF5570CD9}" type="presParOf" srcId="{2A7E8D23-C565-4DB6-B1FD-C1E74D998121}" destId="{C8616C1F-6BA1-4D00-9182-8B10F80B06E8}" srcOrd="2" destOrd="0" presId="urn:microsoft.com/office/officeart/2009/3/layout/StepUpProcess"/>
    <dgm:cxn modelId="{10946804-8B37-46BA-9654-3F76343BE03B}" type="presParOf" srcId="{EABA6D31-A785-41A5-A473-0AF8F8BCB4B3}" destId="{A65C2ABE-AAFC-4576-B54F-1023D85BCED4}" srcOrd="5" destOrd="0" presId="urn:microsoft.com/office/officeart/2009/3/layout/StepUpProcess"/>
    <dgm:cxn modelId="{EE0E69AB-CB77-498F-9469-D95422C84165}" type="presParOf" srcId="{A65C2ABE-AAFC-4576-B54F-1023D85BCED4}" destId="{4A339EAE-EC8E-4ED8-BA98-96BE5DCEDC02}" srcOrd="0" destOrd="0" presId="urn:microsoft.com/office/officeart/2009/3/layout/StepUpProcess"/>
    <dgm:cxn modelId="{87DC6F00-80D9-4226-879C-70F1AAA87081}" type="presParOf" srcId="{EABA6D31-A785-41A5-A473-0AF8F8BCB4B3}" destId="{8AE44CFC-9417-43C1-AE25-022D9EEC57B3}" srcOrd="6" destOrd="0" presId="urn:microsoft.com/office/officeart/2009/3/layout/StepUpProcess"/>
    <dgm:cxn modelId="{29B0E3C8-8D10-47A1-8F96-B104F94A92C4}" type="presParOf" srcId="{8AE44CFC-9417-43C1-AE25-022D9EEC57B3}" destId="{A5EB5FB2-73C4-4E0B-8C33-4459534B2B2C}" srcOrd="0" destOrd="0" presId="urn:microsoft.com/office/officeart/2009/3/layout/StepUpProcess"/>
    <dgm:cxn modelId="{7B5249AE-D03E-4A52-8116-52AE29127A12}" type="presParOf" srcId="{8AE44CFC-9417-43C1-AE25-022D9EEC57B3}" destId="{90DA3F62-A6CD-4C6D-AB32-4CD45311A6BE}" srcOrd="1" destOrd="0" presId="urn:microsoft.com/office/officeart/2009/3/layout/StepUpProcess"/>
    <dgm:cxn modelId="{3A9B1E6F-264E-4861-B325-872DA29E1E8E}" type="presParOf" srcId="{8AE44CFC-9417-43C1-AE25-022D9EEC57B3}" destId="{A5A495B9-E058-4041-827A-DD41E4BA12CE}" srcOrd="2" destOrd="0" presId="urn:microsoft.com/office/officeart/2009/3/layout/StepUpProcess"/>
    <dgm:cxn modelId="{61902A04-15CF-4252-A9ED-2C041EDD42D9}" type="presParOf" srcId="{EABA6D31-A785-41A5-A473-0AF8F8BCB4B3}" destId="{30EB780B-BF97-4419-903D-637CA9AF44AD}" srcOrd="7" destOrd="0" presId="urn:microsoft.com/office/officeart/2009/3/layout/StepUpProcess"/>
    <dgm:cxn modelId="{253A3EC2-7F08-442F-9114-CFE805F01E94}" type="presParOf" srcId="{30EB780B-BF97-4419-903D-637CA9AF44AD}" destId="{73B74350-8073-47BB-B3FB-DDA4CB705627}" srcOrd="0" destOrd="0" presId="urn:microsoft.com/office/officeart/2009/3/layout/StepUpProcess"/>
    <dgm:cxn modelId="{B6311BBA-4330-4194-B070-D0F27C2F74E5}" type="presParOf" srcId="{EABA6D31-A785-41A5-A473-0AF8F8BCB4B3}" destId="{83FF5C78-C5E7-4B90-BE60-CCC75AFD85B2}" srcOrd="8" destOrd="0" presId="urn:microsoft.com/office/officeart/2009/3/layout/StepUpProcess"/>
    <dgm:cxn modelId="{7418C936-A3A6-4C2A-8896-80C7A33334DB}" type="presParOf" srcId="{83FF5C78-C5E7-4B90-BE60-CCC75AFD85B2}" destId="{F8A1B2C1-44E9-439C-8C2C-C544BA76E64A}" srcOrd="0" destOrd="0" presId="urn:microsoft.com/office/officeart/2009/3/layout/StepUpProcess"/>
    <dgm:cxn modelId="{A17F7B7C-92D9-475B-801E-34D0B8F56327}" type="presParOf" srcId="{83FF5C78-C5E7-4B90-BE60-CCC75AFD85B2}" destId="{E009E2C2-874D-44AC-9B9A-976C37A60AB8}" srcOrd="1" destOrd="0" presId="urn:microsoft.com/office/officeart/2009/3/layout/StepUpProcess"/>
    <dgm:cxn modelId="{9ADF1E94-2758-4167-8A18-B3315ACB2C9B}" type="presParOf" srcId="{83FF5C78-C5E7-4B90-BE60-CCC75AFD85B2}" destId="{FC989949-59B2-4D76-985E-48552F71C91A}" srcOrd="2" destOrd="0" presId="urn:microsoft.com/office/officeart/2009/3/layout/StepUpProcess"/>
    <dgm:cxn modelId="{03694E39-593D-4D21-98F3-6A3ED34AC501}" type="presParOf" srcId="{EABA6D31-A785-41A5-A473-0AF8F8BCB4B3}" destId="{D3BD1602-D5DD-4038-A601-74639BAF7CB1}" srcOrd="9" destOrd="0" presId="urn:microsoft.com/office/officeart/2009/3/layout/StepUpProcess"/>
    <dgm:cxn modelId="{A904DF57-9687-46C5-A2A5-8B8E17DB747D}" type="presParOf" srcId="{D3BD1602-D5DD-4038-A601-74639BAF7CB1}" destId="{0F212EA1-3A2C-4FFB-B389-A92359D1FD29}" srcOrd="0" destOrd="0" presId="urn:microsoft.com/office/officeart/2009/3/layout/StepUpProcess"/>
    <dgm:cxn modelId="{E8460704-03BA-4D82-BABD-B4C920DB3D87}" type="presParOf" srcId="{EABA6D31-A785-41A5-A473-0AF8F8BCB4B3}" destId="{8D3C5B24-B937-4542-918A-8E1C03569712}" srcOrd="10" destOrd="0" presId="urn:microsoft.com/office/officeart/2009/3/layout/StepUpProcess"/>
    <dgm:cxn modelId="{8C7AA411-0D7F-41FE-AA15-BC9F918864BD}" type="presParOf" srcId="{8D3C5B24-B937-4542-918A-8E1C03569712}" destId="{2B3AD078-5B0D-4A10-BE53-B6D73A8B1F8E}" srcOrd="0" destOrd="0" presId="urn:microsoft.com/office/officeart/2009/3/layout/StepUpProcess"/>
    <dgm:cxn modelId="{EDCD557B-3FF6-4170-9A2B-CD2499BD97D7}" type="presParOf" srcId="{8D3C5B24-B937-4542-918A-8E1C03569712}" destId="{686236CF-AD4C-48DA-A47F-7C314E0D0614}" srcOrd="1" destOrd="0" presId="urn:microsoft.com/office/officeart/2009/3/layout/StepUpProcess"/>
    <dgm:cxn modelId="{7103704B-1C76-4297-9408-34D3BF34B001}" type="presParOf" srcId="{8D3C5B24-B937-4542-918A-8E1C03569712}" destId="{F3604E35-CCBC-47F5-B8CA-37E3ACC33AC7}" srcOrd="2" destOrd="0" presId="urn:microsoft.com/office/officeart/2009/3/layout/StepUpProcess"/>
    <dgm:cxn modelId="{3CDC7315-C80D-470F-AB03-1DA17532D74F}" type="presParOf" srcId="{EABA6D31-A785-41A5-A473-0AF8F8BCB4B3}" destId="{44C85F39-275B-497D-932B-A915D57675BC}" srcOrd="11" destOrd="0" presId="urn:microsoft.com/office/officeart/2009/3/layout/StepUpProcess"/>
    <dgm:cxn modelId="{2838221B-4692-4964-BFFE-261FF4C0D52D}" type="presParOf" srcId="{44C85F39-275B-497D-932B-A915D57675BC}" destId="{79E1A588-88CE-428B-AACE-16113E2454A7}" srcOrd="0" destOrd="0" presId="urn:microsoft.com/office/officeart/2009/3/layout/StepUpProcess"/>
    <dgm:cxn modelId="{A30817A5-1F64-499B-9010-0333B764DA8F}" type="presParOf" srcId="{EABA6D31-A785-41A5-A473-0AF8F8BCB4B3}" destId="{36054CB1-55B9-4F03-9D21-17FD20661E13}" srcOrd="12" destOrd="0" presId="urn:microsoft.com/office/officeart/2009/3/layout/StepUpProcess"/>
    <dgm:cxn modelId="{7B6DD17C-0935-4C03-8BBB-C09F537112AC}" type="presParOf" srcId="{36054CB1-55B9-4F03-9D21-17FD20661E13}" destId="{8F97F02E-9E83-41C5-9230-D4D309323802}" srcOrd="0" destOrd="0" presId="urn:microsoft.com/office/officeart/2009/3/layout/StepUpProcess"/>
    <dgm:cxn modelId="{793320F7-44F8-48F9-9A93-570C821B35B6}" type="presParOf" srcId="{36054CB1-55B9-4F03-9D21-17FD20661E13}" destId="{962803D8-1746-4E06-8AD7-ED7EA5A34939}" srcOrd="1" destOrd="0" presId="urn:microsoft.com/office/officeart/2009/3/layout/StepUpProcess"/>
    <dgm:cxn modelId="{0BBB9E8C-56DE-4B82-B4F1-4E791EBA2F05}" type="presParOf" srcId="{36054CB1-55B9-4F03-9D21-17FD20661E13}" destId="{8D825E9A-9893-47EA-B25A-A4333A6EFF8E}" srcOrd="2" destOrd="0" presId="urn:microsoft.com/office/officeart/2009/3/layout/StepUpProcess"/>
    <dgm:cxn modelId="{F7CFD69B-6AF3-4DEE-8C03-C6CA047D0D72}" type="presParOf" srcId="{EABA6D31-A785-41A5-A473-0AF8F8BCB4B3}" destId="{BC150079-F481-450E-AB39-5380BC800233}" srcOrd="13" destOrd="0" presId="urn:microsoft.com/office/officeart/2009/3/layout/StepUpProcess"/>
    <dgm:cxn modelId="{E3DD2186-DB6F-46F3-8739-6429FAA0DA49}" type="presParOf" srcId="{BC150079-F481-450E-AB39-5380BC800233}" destId="{C08D2333-0513-4B86-BBC6-28AE34002088}" srcOrd="0" destOrd="0" presId="urn:microsoft.com/office/officeart/2009/3/layout/StepUpProcess"/>
    <dgm:cxn modelId="{BCF68638-DC0A-4448-BB50-1055AD9A84AB}" type="presParOf" srcId="{EABA6D31-A785-41A5-A473-0AF8F8BCB4B3}" destId="{5865E07F-8EAC-4F6E-B059-F0F87AEC4DD4}" srcOrd="14" destOrd="0" presId="urn:microsoft.com/office/officeart/2009/3/layout/StepUpProcess"/>
    <dgm:cxn modelId="{9C416C99-D968-4AD5-8CB5-24A05C6B00CF}" type="presParOf" srcId="{5865E07F-8EAC-4F6E-B059-F0F87AEC4DD4}" destId="{50D3E0F2-3856-4910-9A22-4BB013FB0DC2}" srcOrd="0" destOrd="0" presId="urn:microsoft.com/office/officeart/2009/3/layout/StepUpProcess"/>
    <dgm:cxn modelId="{45AD8B59-6C66-4068-93A4-3DAC49A2342F}" type="presParOf" srcId="{5865E07F-8EAC-4F6E-B059-F0F87AEC4DD4}" destId="{360FC3EC-329A-4290-B915-172BBFD2E772}" srcOrd="1" destOrd="0" presId="urn:microsoft.com/office/officeart/2009/3/layout/StepUpProcess"/>
    <dgm:cxn modelId="{38F7AB88-6B3C-4EA8-8A16-B6F42A50FC92}" type="presParOf" srcId="{5865E07F-8EAC-4F6E-B059-F0F87AEC4DD4}" destId="{FFB27EF9-9969-42B5-A809-2FDD0A3445C1}" srcOrd="2" destOrd="0" presId="urn:microsoft.com/office/officeart/2009/3/layout/StepUpProcess"/>
    <dgm:cxn modelId="{A8167B7E-49AC-46E5-BB69-86B0C58224EF}" type="presParOf" srcId="{EABA6D31-A785-41A5-A473-0AF8F8BCB4B3}" destId="{18B075DF-DAA3-4A6A-8F8D-E672FCB18499}" srcOrd="15" destOrd="0" presId="urn:microsoft.com/office/officeart/2009/3/layout/StepUpProcess"/>
    <dgm:cxn modelId="{2104992F-AAC0-447E-B327-B52A0A2E4803}" type="presParOf" srcId="{18B075DF-DAA3-4A6A-8F8D-E672FCB18499}" destId="{FADF6317-57C9-4CD2-BC4E-E40745346505}" srcOrd="0" destOrd="0" presId="urn:microsoft.com/office/officeart/2009/3/layout/StepUpProcess"/>
    <dgm:cxn modelId="{6B5E7727-E5BC-4463-A0A0-8FBCDB4100EA}" type="presParOf" srcId="{EABA6D31-A785-41A5-A473-0AF8F8BCB4B3}" destId="{78BD2475-C8A6-4ECA-8F74-AFD080B1D23F}" srcOrd="16" destOrd="0" presId="urn:microsoft.com/office/officeart/2009/3/layout/StepUpProcess"/>
    <dgm:cxn modelId="{1F29110F-86B3-464B-9B0E-2D18D30F4E3E}" type="presParOf" srcId="{78BD2475-C8A6-4ECA-8F74-AFD080B1D23F}" destId="{89EC08B1-DB6F-45F5-8F64-52E02115E6EF}" srcOrd="0" destOrd="0" presId="urn:microsoft.com/office/officeart/2009/3/layout/StepUpProcess"/>
    <dgm:cxn modelId="{0BD53CFA-53BF-4765-AABF-7F62A779C8D4}" type="presParOf" srcId="{78BD2475-C8A6-4ECA-8F74-AFD080B1D23F}" destId="{111D4DCE-9831-4B01-B9D1-81245FEA0CC7}" srcOrd="1" destOrd="0" presId="urn:microsoft.com/office/officeart/2009/3/layout/StepUpProcess"/>
    <dgm:cxn modelId="{90DC87C4-4788-457F-9554-C2C7C5C31970}" type="presParOf" srcId="{78BD2475-C8A6-4ECA-8F74-AFD080B1D23F}" destId="{DAEDAC9A-31B3-4EF7-A144-393C7CD5AA62}" srcOrd="2" destOrd="0" presId="urn:microsoft.com/office/officeart/2009/3/layout/StepUpProcess"/>
    <dgm:cxn modelId="{A753E66A-7F7C-4228-9395-1B0EA8C0A041}" type="presParOf" srcId="{EABA6D31-A785-41A5-A473-0AF8F8BCB4B3}" destId="{F1AA4D18-8167-429F-BC14-73E97315B248}" srcOrd="17" destOrd="0" presId="urn:microsoft.com/office/officeart/2009/3/layout/StepUpProcess"/>
    <dgm:cxn modelId="{4A51E8DE-F5E0-432A-A5D1-DB54718E60B0}" type="presParOf" srcId="{F1AA4D18-8167-429F-BC14-73E97315B248}" destId="{4CCE9815-A0EA-4976-93FF-C79F19719B76}" srcOrd="0" destOrd="0" presId="urn:microsoft.com/office/officeart/2009/3/layout/StepUpProcess"/>
    <dgm:cxn modelId="{F6FF60A4-5E03-4C78-91B1-3EC545E2A46B}" type="presParOf" srcId="{EABA6D31-A785-41A5-A473-0AF8F8BCB4B3}" destId="{D28F2F63-26C3-454C-B074-BA16F01EE6C9}" srcOrd="18" destOrd="0" presId="urn:microsoft.com/office/officeart/2009/3/layout/StepUpProcess"/>
    <dgm:cxn modelId="{8C498FF2-3BEB-4EB0-B1B7-DDFF77A9585A}" type="presParOf" srcId="{D28F2F63-26C3-454C-B074-BA16F01EE6C9}" destId="{11697081-CEF2-42FB-9737-99126D502E9F}" srcOrd="0" destOrd="0" presId="urn:microsoft.com/office/officeart/2009/3/layout/StepUpProcess"/>
    <dgm:cxn modelId="{F961B0C1-328E-4E64-8A45-55AA9FC9A886}" type="presParOf" srcId="{D28F2F63-26C3-454C-B074-BA16F01EE6C9}" destId="{63932E82-24D5-44D4-84C4-AAD9E9771AC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B4681D-6A35-450E-8A54-FC137DF1B5B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D9A13E7D-4A15-49C3-AB80-D7E04A7F8A50}">
      <dgm:prSet phldrT="[Text]"/>
      <dgm:spPr>
        <a:solidFill>
          <a:srgbClr val="C00000"/>
        </a:solidFill>
      </dgm:spPr>
      <dgm:t>
        <a:bodyPr/>
        <a:lstStyle/>
        <a:p>
          <a:r>
            <a:rPr lang="en-GB" dirty="0">
              <a:solidFill>
                <a:schemeClr val="bg1"/>
              </a:solidFill>
              <a:latin typeface="Arial Rounded MT Bold" panose="020F0704030504030204" pitchFamily="34" charset="0"/>
            </a:rPr>
            <a:t>People in the Church</a:t>
          </a:r>
        </a:p>
      </dgm:t>
    </dgm:pt>
    <dgm:pt modelId="{7B8C4456-9D00-464E-97EE-C7394652DDE4}" type="parTrans" cxnId="{CDC5C4A9-311F-43A8-B9BC-32BEA387C09E}">
      <dgm:prSet/>
      <dgm:spPr/>
      <dgm:t>
        <a:bodyPr/>
        <a:lstStyle/>
        <a:p>
          <a:endParaRPr lang="en-GB"/>
        </a:p>
      </dgm:t>
    </dgm:pt>
    <dgm:pt modelId="{3DA404D1-708F-4B30-8FDB-0CD9E8C9CD0D}" type="sibTrans" cxnId="{CDC5C4A9-311F-43A8-B9BC-32BEA387C09E}">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69DC5CD2-4A22-4816-A826-AD9245B97B25}">
      <dgm:prSet phldrT="[Text]"/>
      <dgm:spPr>
        <a:solidFill>
          <a:srgbClr val="C00000"/>
        </a:solidFill>
      </dgm:spPr>
      <dgm:t>
        <a:bodyPr/>
        <a:lstStyle/>
        <a:p>
          <a:r>
            <a:rPr lang="en-GB" dirty="0">
              <a:solidFill>
                <a:schemeClr val="bg1"/>
              </a:solidFill>
              <a:latin typeface="Arial Rounded MT Bold" panose="020F0704030504030204" pitchFamily="34" charset="0"/>
            </a:rPr>
            <a:t>Listening and Speaking</a:t>
          </a:r>
        </a:p>
      </dgm:t>
    </dgm:pt>
    <dgm:pt modelId="{E2457705-2D9E-42F7-8FA0-76DD55FE25EC}" type="parTrans" cxnId="{72B8D9AC-C4A1-4719-AC56-A9B8A5E2D2F4}">
      <dgm:prSet/>
      <dgm:spPr/>
      <dgm:t>
        <a:bodyPr/>
        <a:lstStyle/>
        <a:p>
          <a:endParaRPr lang="en-GB"/>
        </a:p>
      </dgm:t>
    </dgm:pt>
    <dgm:pt modelId="{B751FC4D-F7E5-43E1-8A3D-141B9B75EC4D}" type="sibTrans" cxnId="{72B8D9AC-C4A1-4719-AC56-A9B8A5E2D2F4}">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EF2C96C0-A8DE-4390-8A12-E2D85FCFAA8C}">
      <dgm:prSet phldrT="[Text]"/>
      <dgm:spPr>
        <a:solidFill>
          <a:srgbClr val="C00000"/>
        </a:solidFill>
      </dgm:spPr>
      <dgm:t>
        <a:bodyPr/>
        <a:lstStyle/>
        <a:p>
          <a:r>
            <a:rPr lang="en-GB" dirty="0">
              <a:solidFill>
                <a:schemeClr val="bg1"/>
              </a:solidFill>
              <a:latin typeface="Arial Rounded MT Bold" panose="020F0704030504030204" pitchFamily="34" charset="0"/>
            </a:rPr>
            <a:t>Liturgy</a:t>
          </a:r>
        </a:p>
      </dgm:t>
    </dgm:pt>
    <dgm:pt modelId="{8A1655D7-1653-49B8-BB51-3F9A4B4905DE}" type="parTrans" cxnId="{F5EF9875-5D87-4EAA-9397-8CA67855E5AE}">
      <dgm:prSet/>
      <dgm:spPr/>
      <dgm:t>
        <a:bodyPr/>
        <a:lstStyle/>
        <a:p>
          <a:endParaRPr lang="en-GB"/>
        </a:p>
      </dgm:t>
    </dgm:pt>
    <dgm:pt modelId="{7473F2EE-19F1-4887-9EAC-A5E554834370}" type="sibTrans" cxnId="{F5EF9875-5D87-4EAA-9397-8CA67855E5AE}">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1953B313-6E25-4CD7-9024-DBCEDE7D80C0}">
      <dgm:prSet phldrT="[Text]"/>
      <dgm:spPr>
        <a:solidFill>
          <a:srgbClr val="C00000"/>
        </a:solidFill>
      </dgm:spPr>
      <dgm:t>
        <a:bodyPr/>
        <a:lstStyle/>
        <a:p>
          <a:r>
            <a:rPr lang="en-GB" dirty="0">
              <a:solidFill>
                <a:schemeClr val="bg1"/>
              </a:solidFill>
              <a:latin typeface="Arial Rounded MT Bold" panose="020F0704030504030204" pitchFamily="34" charset="0"/>
            </a:rPr>
            <a:t>Shared Mission</a:t>
          </a:r>
        </a:p>
      </dgm:t>
    </dgm:pt>
    <dgm:pt modelId="{1352CF4B-C067-408C-9B27-3C3936B996E8}" type="parTrans" cxnId="{3D6C9B44-2768-4F9D-A375-9DFEEF770596}">
      <dgm:prSet/>
      <dgm:spPr/>
      <dgm:t>
        <a:bodyPr/>
        <a:lstStyle/>
        <a:p>
          <a:endParaRPr lang="en-GB"/>
        </a:p>
      </dgm:t>
    </dgm:pt>
    <dgm:pt modelId="{C3DACEC8-932D-4974-8CB9-15D114BEC6F1}" type="sibTrans" cxnId="{3D6C9B44-2768-4F9D-A375-9DFEEF770596}">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90F7CBB7-78E2-476C-8485-5A6C5CA60790}">
      <dgm:prSet phldrT="[Text]"/>
      <dgm:spPr>
        <a:solidFill>
          <a:srgbClr val="C00000"/>
        </a:solidFill>
      </dgm:spPr>
      <dgm:t>
        <a:bodyPr/>
        <a:lstStyle/>
        <a:p>
          <a:r>
            <a:rPr lang="en-GB" dirty="0">
              <a:solidFill>
                <a:schemeClr val="bg1"/>
              </a:solidFill>
              <a:latin typeface="Arial Rounded MT Bold" panose="020F0704030504030204" pitchFamily="34" charset="0"/>
            </a:rPr>
            <a:t>Discerning and Deciding</a:t>
          </a:r>
        </a:p>
      </dgm:t>
    </dgm:pt>
    <dgm:pt modelId="{D5CC1BFA-C747-4565-9201-7148AC262639}" type="parTrans" cxnId="{7C588CDB-2A8B-4AC5-9BC2-D1EEE116F93D}">
      <dgm:prSet/>
      <dgm:spPr/>
      <dgm:t>
        <a:bodyPr/>
        <a:lstStyle/>
        <a:p>
          <a:endParaRPr lang="en-GB"/>
        </a:p>
      </dgm:t>
    </dgm:pt>
    <dgm:pt modelId="{FCB47DAC-8D8B-4361-B226-CEB0E9F8CA3F}" type="sibTrans" cxnId="{7C588CDB-2A8B-4AC5-9BC2-D1EEE116F93D}">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02518C4B-7F1E-4A76-BF0D-7DBD39856AA1}" type="pres">
      <dgm:prSet presAssocID="{68B4681D-6A35-450E-8A54-FC137DF1B5BE}" presName="cycle" presStyleCnt="0">
        <dgm:presLayoutVars>
          <dgm:dir/>
          <dgm:resizeHandles val="exact"/>
        </dgm:presLayoutVars>
      </dgm:prSet>
      <dgm:spPr/>
      <dgm:t>
        <a:bodyPr/>
        <a:lstStyle/>
        <a:p>
          <a:endParaRPr lang="en-US"/>
        </a:p>
      </dgm:t>
    </dgm:pt>
    <dgm:pt modelId="{2C6EF2ED-A830-47BF-BEA1-1661F0F3E1B4}" type="pres">
      <dgm:prSet presAssocID="{D9A13E7D-4A15-49C3-AB80-D7E04A7F8A50}" presName="node" presStyleLbl="node1" presStyleIdx="0" presStyleCnt="5" custScaleX="165468">
        <dgm:presLayoutVars>
          <dgm:bulletEnabled val="1"/>
        </dgm:presLayoutVars>
      </dgm:prSet>
      <dgm:spPr/>
      <dgm:t>
        <a:bodyPr/>
        <a:lstStyle/>
        <a:p>
          <a:endParaRPr lang="en-US"/>
        </a:p>
      </dgm:t>
    </dgm:pt>
    <dgm:pt modelId="{E1C85698-5144-4FDA-A138-4E5B4CCD0CC2}" type="pres">
      <dgm:prSet presAssocID="{D9A13E7D-4A15-49C3-AB80-D7E04A7F8A50}" presName="spNode" presStyleCnt="0"/>
      <dgm:spPr/>
    </dgm:pt>
    <dgm:pt modelId="{B45509D1-249F-4ACE-A916-92C6B0DC25CF}" type="pres">
      <dgm:prSet presAssocID="{3DA404D1-708F-4B30-8FDB-0CD9E8C9CD0D}" presName="sibTrans" presStyleLbl="sibTrans1D1" presStyleIdx="0" presStyleCnt="5"/>
      <dgm:spPr/>
      <dgm:t>
        <a:bodyPr/>
        <a:lstStyle/>
        <a:p>
          <a:endParaRPr lang="en-US"/>
        </a:p>
      </dgm:t>
    </dgm:pt>
    <dgm:pt modelId="{8ADAEB79-DF1B-4D30-B574-7385CA624FEB}" type="pres">
      <dgm:prSet presAssocID="{69DC5CD2-4A22-4816-A826-AD9245B97B25}" presName="node" presStyleLbl="node1" presStyleIdx="1" presStyleCnt="5" custScaleX="156896" custScaleY="101149">
        <dgm:presLayoutVars>
          <dgm:bulletEnabled val="1"/>
        </dgm:presLayoutVars>
      </dgm:prSet>
      <dgm:spPr/>
      <dgm:t>
        <a:bodyPr/>
        <a:lstStyle/>
        <a:p>
          <a:endParaRPr lang="en-US"/>
        </a:p>
      </dgm:t>
    </dgm:pt>
    <dgm:pt modelId="{E012E4FB-C436-48CF-B730-07CBAC138B71}" type="pres">
      <dgm:prSet presAssocID="{69DC5CD2-4A22-4816-A826-AD9245B97B25}" presName="spNode" presStyleCnt="0"/>
      <dgm:spPr/>
    </dgm:pt>
    <dgm:pt modelId="{CD640EE4-E61C-4FCF-AA0E-DED100670CB1}" type="pres">
      <dgm:prSet presAssocID="{B751FC4D-F7E5-43E1-8A3D-141B9B75EC4D}" presName="sibTrans" presStyleLbl="sibTrans1D1" presStyleIdx="1" presStyleCnt="5"/>
      <dgm:spPr/>
      <dgm:t>
        <a:bodyPr/>
        <a:lstStyle/>
        <a:p>
          <a:endParaRPr lang="en-US"/>
        </a:p>
      </dgm:t>
    </dgm:pt>
    <dgm:pt modelId="{90B920B8-E119-4E57-9D45-B67EDFC631F3}" type="pres">
      <dgm:prSet presAssocID="{EF2C96C0-A8DE-4390-8A12-E2D85FCFAA8C}" presName="node" presStyleLbl="node1" presStyleIdx="2" presStyleCnt="5" custScaleX="138904" custRadScaleRad="97234" custRadScaleInc="-13296">
        <dgm:presLayoutVars>
          <dgm:bulletEnabled val="1"/>
        </dgm:presLayoutVars>
      </dgm:prSet>
      <dgm:spPr/>
      <dgm:t>
        <a:bodyPr/>
        <a:lstStyle/>
        <a:p>
          <a:endParaRPr lang="en-US"/>
        </a:p>
      </dgm:t>
    </dgm:pt>
    <dgm:pt modelId="{238B489C-B9A0-4229-A00B-FB74B2B1F7E4}" type="pres">
      <dgm:prSet presAssocID="{EF2C96C0-A8DE-4390-8A12-E2D85FCFAA8C}" presName="spNode" presStyleCnt="0"/>
      <dgm:spPr/>
    </dgm:pt>
    <dgm:pt modelId="{1426D956-A586-4E0D-AECB-08105DEC925D}" type="pres">
      <dgm:prSet presAssocID="{7473F2EE-19F1-4887-9EAC-A5E554834370}" presName="sibTrans" presStyleLbl="sibTrans1D1" presStyleIdx="2" presStyleCnt="5"/>
      <dgm:spPr/>
      <dgm:t>
        <a:bodyPr/>
        <a:lstStyle/>
        <a:p>
          <a:endParaRPr lang="en-US"/>
        </a:p>
      </dgm:t>
    </dgm:pt>
    <dgm:pt modelId="{EA917C22-3A15-45A3-843A-96E1320C07F6}" type="pres">
      <dgm:prSet presAssocID="{1953B313-6E25-4CD7-9024-DBCEDE7D80C0}" presName="node" presStyleLbl="node1" presStyleIdx="3" presStyleCnt="5" custScaleX="104729">
        <dgm:presLayoutVars>
          <dgm:bulletEnabled val="1"/>
        </dgm:presLayoutVars>
      </dgm:prSet>
      <dgm:spPr/>
      <dgm:t>
        <a:bodyPr/>
        <a:lstStyle/>
        <a:p>
          <a:endParaRPr lang="en-US"/>
        </a:p>
      </dgm:t>
    </dgm:pt>
    <dgm:pt modelId="{90512B1F-C45E-4B5E-8562-EB15144E83B6}" type="pres">
      <dgm:prSet presAssocID="{1953B313-6E25-4CD7-9024-DBCEDE7D80C0}" presName="spNode" presStyleCnt="0"/>
      <dgm:spPr/>
    </dgm:pt>
    <dgm:pt modelId="{AC33052C-A35A-40B6-A023-37B69A95003A}" type="pres">
      <dgm:prSet presAssocID="{C3DACEC8-932D-4974-8CB9-15D114BEC6F1}" presName="sibTrans" presStyleLbl="sibTrans1D1" presStyleIdx="3" presStyleCnt="5"/>
      <dgm:spPr/>
      <dgm:t>
        <a:bodyPr/>
        <a:lstStyle/>
        <a:p>
          <a:endParaRPr lang="en-US"/>
        </a:p>
      </dgm:t>
    </dgm:pt>
    <dgm:pt modelId="{F9B7AF5F-6120-4B5B-B9DA-C2B4675F3F02}" type="pres">
      <dgm:prSet presAssocID="{90F7CBB7-78E2-476C-8485-5A6C5CA60790}" presName="node" presStyleLbl="node1" presStyleIdx="4" presStyleCnt="5" custScaleX="145529">
        <dgm:presLayoutVars>
          <dgm:bulletEnabled val="1"/>
        </dgm:presLayoutVars>
      </dgm:prSet>
      <dgm:spPr/>
      <dgm:t>
        <a:bodyPr/>
        <a:lstStyle/>
        <a:p>
          <a:endParaRPr lang="en-US"/>
        </a:p>
      </dgm:t>
    </dgm:pt>
    <dgm:pt modelId="{AF46625F-5C38-402F-B806-CB87208D091C}" type="pres">
      <dgm:prSet presAssocID="{90F7CBB7-78E2-476C-8485-5A6C5CA60790}" presName="spNode" presStyleCnt="0"/>
      <dgm:spPr/>
    </dgm:pt>
    <dgm:pt modelId="{4465BE11-FE66-4BEF-867D-855FA790D851}" type="pres">
      <dgm:prSet presAssocID="{FCB47DAC-8D8B-4361-B226-CEB0E9F8CA3F}" presName="sibTrans" presStyleLbl="sibTrans1D1" presStyleIdx="4" presStyleCnt="5"/>
      <dgm:spPr/>
      <dgm:t>
        <a:bodyPr/>
        <a:lstStyle/>
        <a:p>
          <a:endParaRPr lang="en-US"/>
        </a:p>
      </dgm:t>
    </dgm:pt>
  </dgm:ptLst>
  <dgm:cxnLst>
    <dgm:cxn modelId="{CDC5C4A9-311F-43A8-B9BC-32BEA387C09E}" srcId="{68B4681D-6A35-450E-8A54-FC137DF1B5BE}" destId="{D9A13E7D-4A15-49C3-AB80-D7E04A7F8A50}" srcOrd="0" destOrd="0" parTransId="{7B8C4456-9D00-464E-97EE-C7394652DDE4}" sibTransId="{3DA404D1-708F-4B30-8FDB-0CD9E8C9CD0D}"/>
    <dgm:cxn modelId="{33469E0F-D9EC-4FC5-9488-38BBE23DC876}" type="presOf" srcId="{B751FC4D-F7E5-43E1-8A3D-141B9B75EC4D}" destId="{CD640EE4-E61C-4FCF-AA0E-DED100670CB1}" srcOrd="0" destOrd="0" presId="urn:microsoft.com/office/officeart/2005/8/layout/cycle6"/>
    <dgm:cxn modelId="{7040488C-87BC-4080-833A-CCC112B1A6B8}" type="presOf" srcId="{69DC5CD2-4A22-4816-A826-AD9245B97B25}" destId="{8ADAEB79-DF1B-4D30-B574-7385CA624FEB}" srcOrd="0" destOrd="0" presId="urn:microsoft.com/office/officeart/2005/8/layout/cycle6"/>
    <dgm:cxn modelId="{3D6C9B44-2768-4F9D-A375-9DFEEF770596}" srcId="{68B4681D-6A35-450E-8A54-FC137DF1B5BE}" destId="{1953B313-6E25-4CD7-9024-DBCEDE7D80C0}" srcOrd="3" destOrd="0" parTransId="{1352CF4B-C067-408C-9B27-3C3936B996E8}" sibTransId="{C3DACEC8-932D-4974-8CB9-15D114BEC6F1}"/>
    <dgm:cxn modelId="{023A9E1A-DD52-4E28-A073-00E2C18F1717}" type="presOf" srcId="{FCB47DAC-8D8B-4361-B226-CEB0E9F8CA3F}" destId="{4465BE11-FE66-4BEF-867D-855FA790D851}" srcOrd="0" destOrd="0" presId="urn:microsoft.com/office/officeart/2005/8/layout/cycle6"/>
    <dgm:cxn modelId="{F5EF9875-5D87-4EAA-9397-8CA67855E5AE}" srcId="{68B4681D-6A35-450E-8A54-FC137DF1B5BE}" destId="{EF2C96C0-A8DE-4390-8A12-E2D85FCFAA8C}" srcOrd="2" destOrd="0" parTransId="{8A1655D7-1653-49B8-BB51-3F9A4B4905DE}" sibTransId="{7473F2EE-19F1-4887-9EAC-A5E554834370}"/>
    <dgm:cxn modelId="{2E1FA014-5021-46FD-910B-3248F4DE200E}" type="presOf" srcId="{7473F2EE-19F1-4887-9EAC-A5E554834370}" destId="{1426D956-A586-4E0D-AECB-08105DEC925D}" srcOrd="0" destOrd="0" presId="urn:microsoft.com/office/officeart/2005/8/layout/cycle6"/>
    <dgm:cxn modelId="{7083B5C0-069C-477D-B056-886F224F56D5}" type="presOf" srcId="{C3DACEC8-932D-4974-8CB9-15D114BEC6F1}" destId="{AC33052C-A35A-40B6-A023-37B69A95003A}" srcOrd="0" destOrd="0" presId="urn:microsoft.com/office/officeart/2005/8/layout/cycle6"/>
    <dgm:cxn modelId="{0EE62337-6D0F-4637-AB38-F491F41CB8A0}" type="presOf" srcId="{90F7CBB7-78E2-476C-8485-5A6C5CA60790}" destId="{F9B7AF5F-6120-4B5B-B9DA-C2B4675F3F02}" srcOrd="0" destOrd="0" presId="urn:microsoft.com/office/officeart/2005/8/layout/cycle6"/>
    <dgm:cxn modelId="{592F93C4-0341-4CF4-8B29-E85A0B72F344}" type="presOf" srcId="{68B4681D-6A35-450E-8A54-FC137DF1B5BE}" destId="{02518C4B-7F1E-4A76-BF0D-7DBD39856AA1}" srcOrd="0" destOrd="0" presId="urn:microsoft.com/office/officeart/2005/8/layout/cycle6"/>
    <dgm:cxn modelId="{E61F5009-E601-4CCD-A8D7-A3B41F4AD4BD}" type="presOf" srcId="{1953B313-6E25-4CD7-9024-DBCEDE7D80C0}" destId="{EA917C22-3A15-45A3-843A-96E1320C07F6}" srcOrd="0" destOrd="0" presId="urn:microsoft.com/office/officeart/2005/8/layout/cycle6"/>
    <dgm:cxn modelId="{28FBC24B-D76F-49D1-9897-B93426A21B00}" type="presOf" srcId="{D9A13E7D-4A15-49C3-AB80-D7E04A7F8A50}" destId="{2C6EF2ED-A830-47BF-BEA1-1661F0F3E1B4}" srcOrd="0" destOrd="0" presId="urn:microsoft.com/office/officeart/2005/8/layout/cycle6"/>
    <dgm:cxn modelId="{7C588CDB-2A8B-4AC5-9BC2-D1EEE116F93D}" srcId="{68B4681D-6A35-450E-8A54-FC137DF1B5BE}" destId="{90F7CBB7-78E2-476C-8485-5A6C5CA60790}" srcOrd="4" destOrd="0" parTransId="{D5CC1BFA-C747-4565-9201-7148AC262639}" sibTransId="{FCB47DAC-8D8B-4361-B226-CEB0E9F8CA3F}"/>
    <dgm:cxn modelId="{72B8D9AC-C4A1-4719-AC56-A9B8A5E2D2F4}" srcId="{68B4681D-6A35-450E-8A54-FC137DF1B5BE}" destId="{69DC5CD2-4A22-4816-A826-AD9245B97B25}" srcOrd="1" destOrd="0" parTransId="{E2457705-2D9E-42F7-8FA0-76DD55FE25EC}" sibTransId="{B751FC4D-F7E5-43E1-8A3D-141B9B75EC4D}"/>
    <dgm:cxn modelId="{730641F6-C976-4B70-BC7D-54023F1ACB69}" type="presOf" srcId="{EF2C96C0-A8DE-4390-8A12-E2D85FCFAA8C}" destId="{90B920B8-E119-4E57-9D45-B67EDFC631F3}" srcOrd="0" destOrd="0" presId="urn:microsoft.com/office/officeart/2005/8/layout/cycle6"/>
    <dgm:cxn modelId="{FF1B5BD8-A44E-4BE5-A230-50A09226E0E1}" type="presOf" srcId="{3DA404D1-708F-4B30-8FDB-0CD9E8C9CD0D}" destId="{B45509D1-249F-4ACE-A916-92C6B0DC25CF}" srcOrd="0" destOrd="0" presId="urn:microsoft.com/office/officeart/2005/8/layout/cycle6"/>
    <dgm:cxn modelId="{79CA531D-D2A6-4A49-B270-5539DA0A0199}" type="presParOf" srcId="{02518C4B-7F1E-4A76-BF0D-7DBD39856AA1}" destId="{2C6EF2ED-A830-47BF-BEA1-1661F0F3E1B4}" srcOrd="0" destOrd="0" presId="urn:microsoft.com/office/officeart/2005/8/layout/cycle6"/>
    <dgm:cxn modelId="{FB58DB7F-1190-41A5-A160-B929761076D5}" type="presParOf" srcId="{02518C4B-7F1E-4A76-BF0D-7DBD39856AA1}" destId="{E1C85698-5144-4FDA-A138-4E5B4CCD0CC2}" srcOrd="1" destOrd="0" presId="urn:microsoft.com/office/officeart/2005/8/layout/cycle6"/>
    <dgm:cxn modelId="{2AEBADAD-9A0B-4992-9700-4DDABF8A3EDF}" type="presParOf" srcId="{02518C4B-7F1E-4A76-BF0D-7DBD39856AA1}" destId="{B45509D1-249F-4ACE-A916-92C6B0DC25CF}" srcOrd="2" destOrd="0" presId="urn:microsoft.com/office/officeart/2005/8/layout/cycle6"/>
    <dgm:cxn modelId="{E0BCAF33-A344-4284-9F0C-8C8109AF053E}" type="presParOf" srcId="{02518C4B-7F1E-4A76-BF0D-7DBD39856AA1}" destId="{8ADAEB79-DF1B-4D30-B574-7385CA624FEB}" srcOrd="3" destOrd="0" presId="urn:microsoft.com/office/officeart/2005/8/layout/cycle6"/>
    <dgm:cxn modelId="{67BB4CA3-FCE9-4E8C-9DF0-6235579538CC}" type="presParOf" srcId="{02518C4B-7F1E-4A76-BF0D-7DBD39856AA1}" destId="{E012E4FB-C436-48CF-B730-07CBAC138B71}" srcOrd="4" destOrd="0" presId="urn:microsoft.com/office/officeart/2005/8/layout/cycle6"/>
    <dgm:cxn modelId="{858EB898-9F8E-4534-9FCD-1D8052242ACB}" type="presParOf" srcId="{02518C4B-7F1E-4A76-BF0D-7DBD39856AA1}" destId="{CD640EE4-E61C-4FCF-AA0E-DED100670CB1}" srcOrd="5" destOrd="0" presId="urn:microsoft.com/office/officeart/2005/8/layout/cycle6"/>
    <dgm:cxn modelId="{E3C1A183-8FF7-4EBE-8415-8B607914E6B8}" type="presParOf" srcId="{02518C4B-7F1E-4A76-BF0D-7DBD39856AA1}" destId="{90B920B8-E119-4E57-9D45-B67EDFC631F3}" srcOrd="6" destOrd="0" presId="urn:microsoft.com/office/officeart/2005/8/layout/cycle6"/>
    <dgm:cxn modelId="{A0E2DBEE-52BC-4750-923A-48CC548DD936}" type="presParOf" srcId="{02518C4B-7F1E-4A76-BF0D-7DBD39856AA1}" destId="{238B489C-B9A0-4229-A00B-FB74B2B1F7E4}" srcOrd="7" destOrd="0" presId="urn:microsoft.com/office/officeart/2005/8/layout/cycle6"/>
    <dgm:cxn modelId="{6FA4F746-6699-4507-BC78-C331A65A9525}" type="presParOf" srcId="{02518C4B-7F1E-4A76-BF0D-7DBD39856AA1}" destId="{1426D956-A586-4E0D-AECB-08105DEC925D}" srcOrd="8" destOrd="0" presId="urn:microsoft.com/office/officeart/2005/8/layout/cycle6"/>
    <dgm:cxn modelId="{F04AFAC4-4EDB-4656-955C-184C394B31E9}" type="presParOf" srcId="{02518C4B-7F1E-4A76-BF0D-7DBD39856AA1}" destId="{EA917C22-3A15-45A3-843A-96E1320C07F6}" srcOrd="9" destOrd="0" presId="urn:microsoft.com/office/officeart/2005/8/layout/cycle6"/>
    <dgm:cxn modelId="{9D61E96B-7D09-40BD-9220-C36C0F27D902}" type="presParOf" srcId="{02518C4B-7F1E-4A76-BF0D-7DBD39856AA1}" destId="{90512B1F-C45E-4B5E-8562-EB15144E83B6}" srcOrd="10" destOrd="0" presId="urn:microsoft.com/office/officeart/2005/8/layout/cycle6"/>
    <dgm:cxn modelId="{D5ED6B55-DEC4-4491-B59E-617A36DBC6AC}" type="presParOf" srcId="{02518C4B-7F1E-4A76-BF0D-7DBD39856AA1}" destId="{AC33052C-A35A-40B6-A023-37B69A95003A}" srcOrd="11" destOrd="0" presId="urn:microsoft.com/office/officeart/2005/8/layout/cycle6"/>
    <dgm:cxn modelId="{6BFE1716-E5FD-4B72-9896-693CDA1CC0D4}" type="presParOf" srcId="{02518C4B-7F1E-4A76-BF0D-7DBD39856AA1}" destId="{F9B7AF5F-6120-4B5B-B9DA-C2B4675F3F02}" srcOrd="12" destOrd="0" presId="urn:microsoft.com/office/officeart/2005/8/layout/cycle6"/>
    <dgm:cxn modelId="{A60846F2-EE50-4552-93CA-9DBC152D5F02}" type="presParOf" srcId="{02518C4B-7F1E-4A76-BF0D-7DBD39856AA1}" destId="{AF46625F-5C38-402F-B806-CB87208D091C}" srcOrd="13" destOrd="0" presId="urn:microsoft.com/office/officeart/2005/8/layout/cycle6"/>
    <dgm:cxn modelId="{79FC1B42-E164-4756-A03B-74B387199140}" type="presParOf" srcId="{02518C4B-7F1E-4A76-BF0D-7DBD39856AA1}" destId="{4465BE11-FE66-4BEF-867D-855FA790D851}"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52F84-1D18-4B75-926F-64361050AB69}">
      <dsp:nvSpPr>
        <dsp:cNvPr id="0" name=""/>
        <dsp:cNvSpPr/>
      </dsp:nvSpPr>
      <dsp:spPr>
        <a:xfrm>
          <a:off x="7574205" y="3856941"/>
          <a:ext cx="947246" cy="450803"/>
        </a:xfrm>
        <a:custGeom>
          <a:avLst/>
          <a:gdLst/>
          <a:ahLst/>
          <a:cxnLst/>
          <a:rect l="0" t="0" r="0" b="0"/>
          <a:pathLst>
            <a:path>
              <a:moveTo>
                <a:pt x="0" y="0"/>
              </a:moveTo>
              <a:lnTo>
                <a:pt x="0" y="307209"/>
              </a:lnTo>
              <a:lnTo>
                <a:pt x="947246" y="307209"/>
              </a:lnTo>
              <a:lnTo>
                <a:pt x="947246" y="450803"/>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FF29FEDD-59D2-4E12-9483-3048CA6A0385}">
      <dsp:nvSpPr>
        <dsp:cNvPr id="0" name=""/>
        <dsp:cNvSpPr/>
      </dsp:nvSpPr>
      <dsp:spPr>
        <a:xfrm>
          <a:off x="6626959" y="3856941"/>
          <a:ext cx="947246" cy="450803"/>
        </a:xfrm>
        <a:custGeom>
          <a:avLst/>
          <a:gdLst/>
          <a:ahLst/>
          <a:cxnLst/>
          <a:rect l="0" t="0" r="0" b="0"/>
          <a:pathLst>
            <a:path>
              <a:moveTo>
                <a:pt x="947246" y="0"/>
              </a:moveTo>
              <a:lnTo>
                <a:pt x="947246" y="307209"/>
              </a:lnTo>
              <a:lnTo>
                <a:pt x="0" y="307209"/>
              </a:lnTo>
              <a:lnTo>
                <a:pt x="0" y="450803"/>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4683FF16-4E04-40D2-8D16-73497FDC8D32}">
      <dsp:nvSpPr>
        <dsp:cNvPr id="0" name=""/>
        <dsp:cNvSpPr/>
      </dsp:nvSpPr>
      <dsp:spPr>
        <a:xfrm>
          <a:off x="5381731" y="2401361"/>
          <a:ext cx="2192473" cy="471305"/>
        </a:xfrm>
        <a:custGeom>
          <a:avLst/>
          <a:gdLst/>
          <a:ahLst/>
          <a:cxnLst/>
          <a:rect l="0" t="0" r="0" b="0"/>
          <a:pathLst>
            <a:path>
              <a:moveTo>
                <a:pt x="0" y="0"/>
              </a:moveTo>
              <a:lnTo>
                <a:pt x="0" y="327711"/>
              </a:lnTo>
              <a:lnTo>
                <a:pt x="2192473" y="327711"/>
              </a:lnTo>
              <a:lnTo>
                <a:pt x="2192473" y="471305"/>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4EE58248-C8AA-4A55-A2AC-6A952942F8CA}">
      <dsp:nvSpPr>
        <dsp:cNvPr id="0" name=""/>
        <dsp:cNvSpPr/>
      </dsp:nvSpPr>
      <dsp:spPr>
        <a:xfrm>
          <a:off x="4686746" y="3856941"/>
          <a:ext cx="91440" cy="450803"/>
        </a:xfrm>
        <a:custGeom>
          <a:avLst/>
          <a:gdLst/>
          <a:ahLst/>
          <a:cxnLst/>
          <a:rect l="0" t="0" r="0" b="0"/>
          <a:pathLst>
            <a:path>
              <a:moveTo>
                <a:pt x="45720" y="0"/>
              </a:moveTo>
              <a:lnTo>
                <a:pt x="45720" y="450803"/>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B2803F99-ABA6-49BA-BB1B-DE0F17A5ECD4}">
      <dsp:nvSpPr>
        <dsp:cNvPr id="0" name=""/>
        <dsp:cNvSpPr/>
      </dsp:nvSpPr>
      <dsp:spPr>
        <a:xfrm>
          <a:off x="4732466" y="2401361"/>
          <a:ext cx="649264" cy="471305"/>
        </a:xfrm>
        <a:custGeom>
          <a:avLst/>
          <a:gdLst/>
          <a:ahLst/>
          <a:cxnLst/>
          <a:rect l="0" t="0" r="0" b="0"/>
          <a:pathLst>
            <a:path>
              <a:moveTo>
                <a:pt x="649264" y="0"/>
              </a:moveTo>
              <a:lnTo>
                <a:pt x="649264" y="327711"/>
              </a:lnTo>
              <a:lnTo>
                <a:pt x="0" y="327711"/>
              </a:lnTo>
              <a:lnTo>
                <a:pt x="0" y="4713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1AD99A-70E6-4781-B4F0-F727A0026494}">
      <dsp:nvSpPr>
        <dsp:cNvPr id="0" name=""/>
        <dsp:cNvSpPr/>
      </dsp:nvSpPr>
      <dsp:spPr>
        <a:xfrm>
          <a:off x="1890727" y="3856941"/>
          <a:ext cx="947246" cy="450803"/>
        </a:xfrm>
        <a:custGeom>
          <a:avLst/>
          <a:gdLst/>
          <a:ahLst/>
          <a:cxnLst/>
          <a:rect l="0" t="0" r="0" b="0"/>
          <a:pathLst>
            <a:path>
              <a:moveTo>
                <a:pt x="0" y="0"/>
              </a:moveTo>
              <a:lnTo>
                <a:pt x="0" y="307209"/>
              </a:lnTo>
              <a:lnTo>
                <a:pt x="947246" y="307209"/>
              </a:lnTo>
              <a:lnTo>
                <a:pt x="947246" y="450803"/>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A7153AC5-A173-4612-B52A-21D5C841BCD6}">
      <dsp:nvSpPr>
        <dsp:cNvPr id="0" name=""/>
        <dsp:cNvSpPr/>
      </dsp:nvSpPr>
      <dsp:spPr>
        <a:xfrm>
          <a:off x="943481" y="3856941"/>
          <a:ext cx="947246" cy="450803"/>
        </a:xfrm>
        <a:custGeom>
          <a:avLst/>
          <a:gdLst/>
          <a:ahLst/>
          <a:cxnLst/>
          <a:rect l="0" t="0" r="0" b="0"/>
          <a:pathLst>
            <a:path>
              <a:moveTo>
                <a:pt x="947246" y="0"/>
              </a:moveTo>
              <a:lnTo>
                <a:pt x="947246" y="307209"/>
              </a:lnTo>
              <a:lnTo>
                <a:pt x="0" y="307209"/>
              </a:lnTo>
              <a:lnTo>
                <a:pt x="0" y="450803"/>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D54FAAE2-49D4-459C-A340-870C40899895}">
      <dsp:nvSpPr>
        <dsp:cNvPr id="0" name=""/>
        <dsp:cNvSpPr/>
      </dsp:nvSpPr>
      <dsp:spPr>
        <a:xfrm>
          <a:off x="1890727" y="2401361"/>
          <a:ext cx="3491003" cy="471305"/>
        </a:xfrm>
        <a:custGeom>
          <a:avLst/>
          <a:gdLst/>
          <a:ahLst/>
          <a:cxnLst/>
          <a:rect l="0" t="0" r="0" b="0"/>
          <a:pathLst>
            <a:path>
              <a:moveTo>
                <a:pt x="3491003" y="0"/>
              </a:moveTo>
              <a:lnTo>
                <a:pt x="3491003" y="327711"/>
              </a:lnTo>
              <a:lnTo>
                <a:pt x="0" y="327711"/>
              </a:lnTo>
              <a:lnTo>
                <a:pt x="0" y="471305"/>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432E6438-ACEB-44B6-88D9-E5D82A18BDF1}">
      <dsp:nvSpPr>
        <dsp:cNvPr id="0" name=""/>
        <dsp:cNvSpPr/>
      </dsp:nvSpPr>
      <dsp:spPr>
        <a:xfrm>
          <a:off x="3781120" y="986785"/>
          <a:ext cx="1600611" cy="430300"/>
        </a:xfrm>
        <a:custGeom>
          <a:avLst/>
          <a:gdLst/>
          <a:ahLst/>
          <a:cxnLst/>
          <a:rect l="0" t="0" r="0" b="0"/>
          <a:pathLst>
            <a:path>
              <a:moveTo>
                <a:pt x="0" y="0"/>
              </a:moveTo>
              <a:lnTo>
                <a:pt x="0" y="286706"/>
              </a:lnTo>
              <a:lnTo>
                <a:pt x="1600611" y="286706"/>
              </a:lnTo>
              <a:lnTo>
                <a:pt x="1600611" y="430300"/>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F43D0A50-7FF7-4622-ADBC-25F148282BF4}">
      <dsp:nvSpPr>
        <dsp:cNvPr id="0" name=""/>
        <dsp:cNvSpPr/>
      </dsp:nvSpPr>
      <dsp:spPr>
        <a:xfrm>
          <a:off x="2225607" y="986785"/>
          <a:ext cx="1555512" cy="478146"/>
        </a:xfrm>
        <a:custGeom>
          <a:avLst/>
          <a:gdLst/>
          <a:ahLst/>
          <a:cxnLst/>
          <a:rect l="0" t="0" r="0" b="0"/>
          <a:pathLst>
            <a:path>
              <a:moveTo>
                <a:pt x="1555512" y="0"/>
              </a:moveTo>
              <a:lnTo>
                <a:pt x="1555512" y="334552"/>
              </a:lnTo>
              <a:lnTo>
                <a:pt x="0" y="334552"/>
              </a:lnTo>
              <a:lnTo>
                <a:pt x="0" y="478146"/>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721077B1-F112-4831-95DD-78C937B0F800}">
      <dsp:nvSpPr>
        <dsp:cNvPr id="0" name=""/>
        <dsp:cNvSpPr/>
      </dsp:nvSpPr>
      <dsp:spPr>
        <a:xfrm>
          <a:off x="3006100" y="2510"/>
          <a:ext cx="15500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6DC562-5501-49B2-BAD7-1A39FA71D897}">
      <dsp:nvSpPr>
        <dsp:cNvPr id="0" name=""/>
        <dsp:cNvSpPr/>
      </dsp:nvSpPr>
      <dsp:spPr>
        <a:xfrm>
          <a:off x="3178327" y="166126"/>
          <a:ext cx="15500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Parish Priest</a:t>
          </a:r>
          <a:endParaRPr lang="en-GB" sz="1600" kern="1200" dirty="0"/>
        </a:p>
      </dsp:txBody>
      <dsp:txXfrm>
        <a:off x="3207155" y="194954"/>
        <a:ext cx="1492383" cy="926618"/>
      </dsp:txXfrm>
    </dsp:sp>
    <dsp:sp modelId="{4C159863-28EF-4F5B-89DB-0E205864C4B3}">
      <dsp:nvSpPr>
        <dsp:cNvPr id="0" name=""/>
        <dsp:cNvSpPr/>
      </dsp:nvSpPr>
      <dsp:spPr>
        <a:xfrm>
          <a:off x="1446488" y="1464932"/>
          <a:ext cx="15582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BEE4C3B-42CE-4134-A16E-FEDA791B2B53}">
      <dsp:nvSpPr>
        <dsp:cNvPr id="0" name=""/>
        <dsp:cNvSpPr/>
      </dsp:nvSpPr>
      <dsp:spPr>
        <a:xfrm>
          <a:off x="1618715" y="1628547"/>
          <a:ext cx="15582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Parish Contact </a:t>
          </a:r>
          <a:r>
            <a:rPr lang="en-GB" sz="1600" kern="1200" dirty="0"/>
            <a:t>Person(s</a:t>
          </a:r>
          <a:r>
            <a:rPr lang="en-GB" sz="1600" kern="1200" dirty="0" smtClean="0"/>
            <a:t>)/Synod Core Team</a:t>
          </a:r>
          <a:endParaRPr lang="en-GB" sz="1600" kern="1200" dirty="0"/>
        </a:p>
      </dsp:txBody>
      <dsp:txXfrm>
        <a:off x="1647543" y="1657375"/>
        <a:ext cx="1500583" cy="926618"/>
      </dsp:txXfrm>
    </dsp:sp>
    <dsp:sp modelId="{BF05E2D6-9BDE-4974-84B3-72361CB04367}">
      <dsp:nvSpPr>
        <dsp:cNvPr id="0" name=""/>
        <dsp:cNvSpPr/>
      </dsp:nvSpPr>
      <dsp:spPr>
        <a:xfrm>
          <a:off x="4606712" y="1417086"/>
          <a:ext cx="15500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F6487B-B9F3-4071-BCA0-7D0DC6ACEC0E}">
      <dsp:nvSpPr>
        <dsp:cNvPr id="0" name=""/>
        <dsp:cNvSpPr/>
      </dsp:nvSpPr>
      <dsp:spPr>
        <a:xfrm>
          <a:off x="4778938" y="1580701"/>
          <a:ext cx="15500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Parish Synod Committee</a:t>
          </a:r>
          <a:endParaRPr lang="en-GB" sz="1600" kern="1200" dirty="0"/>
        </a:p>
      </dsp:txBody>
      <dsp:txXfrm>
        <a:off x="4807766" y="1609529"/>
        <a:ext cx="1492383" cy="926618"/>
      </dsp:txXfrm>
    </dsp:sp>
    <dsp:sp modelId="{1B7FBF64-C436-499D-B7AD-73AFFF2330D4}">
      <dsp:nvSpPr>
        <dsp:cNvPr id="0" name=""/>
        <dsp:cNvSpPr/>
      </dsp:nvSpPr>
      <dsp:spPr>
        <a:xfrm>
          <a:off x="1115708" y="2872666"/>
          <a:ext cx="15500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F5CE24-56FB-4694-8CFC-470F5E2E1AC0}">
      <dsp:nvSpPr>
        <dsp:cNvPr id="0" name=""/>
        <dsp:cNvSpPr/>
      </dsp:nvSpPr>
      <dsp:spPr>
        <a:xfrm>
          <a:off x="1287934" y="3036282"/>
          <a:ext cx="15500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Coordinators</a:t>
          </a:r>
        </a:p>
      </dsp:txBody>
      <dsp:txXfrm>
        <a:off x="1316762" y="3065110"/>
        <a:ext cx="1492383" cy="926618"/>
      </dsp:txXfrm>
    </dsp:sp>
    <dsp:sp modelId="{736813E8-1E95-4B22-9D26-43017097DA6C}">
      <dsp:nvSpPr>
        <dsp:cNvPr id="0" name=""/>
        <dsp:cNvSpPr/>
      </dsp:nvSpPr>
      <dsp:spPr>
        <a:xfrm>
          <a:off x="168462" y="4307744"/>
          <a:ext cx="15500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0F3E0CF-3B19-4A8C-8C59-994463EE9EE3}">
      <dsp:nvSpPr>
        <dsp:cNvPr id="0" name=""/>
        <dsp:cNvSpPr/>
      </dsp:nvSpPr>
      <dsp:spPr>
        <a:xfrm>
          <a:off x="340688" y="4471360"/>
          <a:ext cx="15500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Church Groups</a:t>
          </a:r>
          <a:endParaRPr lang="en-GB" sz="1600" kern="1200" dirty="0"/>
        </a:p>
      </dsp:txBody>
      <dsp:txXfrm>
        <a:off x="369516" y="4500188"/>
        <a:ext cx="1492383" cy="926618"/>
      </dsp:txXfrm>
    </dsp:sp>
    <dsp:sp modelId="{BFB69322-8094-4AAA-A73F-A087FA32E2E9}">
      <dsp:nvSpPr>
        <dsp:cNvPr id="0" name=""/>
        <dsp:cNvSpPr/>
      </dsp:nvSpPr>
      <dsp:spPr>
        <a:xfrm>
          <a:off x="2062954" y="4307744"/>
          <a:ext cx="15500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F7253A-F7E9-4D7C-924F-34E215DA5419}">
      <dsp:nvSpPr>
        <dsp:cNvPr id="0" name=""/>
        <dsp:cNvSpPr/>
      </dsp:nvSpPr>
      <dsp:spPr>
        <a:xfrm>
          <a:off x="2235181" y="4471360"/>
          <a:ext cx="15500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Social Groups</a:t>
          </a:r>
          <a:endParaRPr lang="en-GB" sz="1600" kern="1200" dirty="0"/>
        </a:p>
      </dsp:txBody>
      <dsp:txXfrm>
        <a:off x="2264009" y="4500188"/>
        <a:ext cx="1492383" cy="926618"/>
      </dsp:txXfrm>
    </dsp:sp>
    <dsp:sp modelId="{C1A1CE74-C33A-4399-A2F7-D83A6C0F1914}">
      <dsp:nvSpPr>
        <dsp:cNvPr id="0" name=""/>
        <dsp:cNvSpPr/>
      </dsp:nvSpPr>
      <dsp:spPr>
        <a:xfrm>
          <a:off x="3957447" y="2872666"/>
          <a:ext cx="15500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B26405-04D6-4694-8750-EBF7EF90BE9C}">
      <dsp:nvSpPr>
        <dsp:cNvPr id="0" name=""/>
        <dsp:cNvSpPr/>
      </dsp:nvSpPr>
      <dsp:spPr>
        <a:xfrm>
          <a:off x="4129673" y="3036282"/>
          <a:ext cx="15500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Coordinators</a:t>
          </a:r>
        </a:p>
      </dsp:txBody>
      <dsp:txXfrm>
        <a:off x="4158501" y="3065110"/>
        <a:ext cx="1492383" cy="926618"/>
      </dsp:txXfrm>
    </dsp:sp>
    <dsp:sp modelId="{AE354D3C-33CC-44F2-A4C0-58EEAAD821A3}">
      <dsp:nvSpPr>
        <dsp:cNvPr id="0" name=""/>
        <dsp:cNvSpPr/>
      </dsp:nvSpPr>
      <dsp:spPr>
        <a:xfrm>
          <a:off x="3957447" y="4307744"/>
          <a:ext cx="15500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69B32D-9F3C-4E71-831A-033936F0CC33}">
      <dsp:nvSpPr>
        <dsp:cNvPr id="0" name=""/>
        <dsp:cNvSpPr/>
      </dsp:nvSpPr>
      <dsp:spPr>
        <a:xfrm>
          <a:off x="4129673" y="4471360"/>
          <a:ext cx="15500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Ecumenical /Interreligious groups</a:t>
          </a:r>
          <a:endParaRPr lang="en-GB" sz="1600" kern="1200" dirty="0"/>
        </a:p>
      </dsp:txBody>
      <dsp:txXfrm>
        <a:off x="4158501" y="4500188"/>
        <a:ext cx="1492383" cy="926618"/>
      </dsp:txXfrm>
    </dsp:sp>
    <dsp:sp modelId="{C4DCC400-EBDD-4BFB-819F-8E58D0EDF768}">
      <dsp:nvSpPr>
        <dsp:cNvPr id="0" name=""/>
        <dsp:cNvSpPr/>
      </dsp:nvSpPr>
      <dsp:spPr>
        <a:xfrm>
          <a:off x="6799185" y="2872666"/>
          <a:ext cx="15500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E31A4A-0E36-44DB-9E78-9258A7047F9F}">
      <dsp:nvSpPr>
        <dsp:cNvPr id="0" name=""/>
        <dsp:cNvSpPr/>
      </dsp:nvSpPr>
      <dsp:spPr>
        <a:xfrm>
          <a:off x="6971412" y="3036282"/>
          <a:ext cx="15500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Coordinators</a:t>
          </a:r>
        </a:p>
      </dsp:txBody>
      <dsp:txXfrm>
        <a:off x="7000240" y="3065110"/>
        <a:ext cx="1492383" cy="926618"/>
      </dsp:txXfrm>
    </dsp:sp>
    <dsp:sp modelId="{396A0F8E-95F1-47C9-AC93-DC7293254E2C}">
      <dsp:nvSpPr>
        <dsp:cNvPr id="0" name=""/>
        <dsp:cNvSpPr/>
      </dsp:nvSpPr>
      <dsp:spPr>
        <a:xfrm>
          <a:off x="5851939" y="4307744"/>
          <a:ext cx="15500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8ED969-6A2C-439D-88BF-CBFD61CC38E8}">
      <dsp:nvSpPr>
        <dsp:cNvPr id="0" name=""/>
        <dsp:cNvSpPr/>
      </dsp:nvSpPr>
      <dsp:spPr>
        <a:xfrm>
          <a:off x="6024166" y="4471360"/>
          <a:ext cx="15500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Church Associations</a:t>
          </a:r>
          <a:endParaRPr lang="en-GB" sz="1600" kern="1200" dirty="0"/>
        </a:p>
      </dsp:txBody>
      <dsp:txXfrm>
        <a:off x="6052994" y="4500188"/>
        <a:ext cx="1492383" cy="926618"/>
      </dsp:txXfrm>
    </dsp:sp>
    <dsp:sp modelId="{45AD2D01-D12B-48BF-9206-6FA09001E940}">
      <dsp:nvSpPr>
        <dsp:cNvPr id="0" name=""/>
        <dsp:cNvSpPr/>
      </dsp:nvSpPr>
      <dsp:spPr>
        <a:xfrm>
          <a:off x="7746432" y="4307744"/>
          <a:ext cx="1550039" cy="984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2BAE1F-CE5F-4F2C-A7FC-C5BD67D9A176}">
      <dsp:nvSpPr>
        <dsp:cNvPr id="0" name=""/>
        <dsp:cNvSpPr/>
      </dsp:nvSpPr>
      <dsp:spPr>
        <a:xfrm>
          <a:off x="7918658" y="4471360"/>
          <a:ext cx="1550039" cy="9842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Social Associations</a:t>
          </a:r>
          <a:endParaRPr lang="en-GB" sz="1600" kern="1200" dirty="0"/>
        </a:p>
      </dsp:txBody>
      <dsp:txXfrm>
        <a:off x="7947486" y="4500188"/>
        <a:ext cx="1492383" cy="926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43B9D-283F-4454-AE20-34F491932969}">
      <dsp:nvSpPr>
        <dsp:cNvPr id="0" name=""/>
        <dsp:cNvSpPr/>
      </dsp:nvSpPr>
      <dsp:spPr>
        <a:xfrm rot="5400000">
          <a:off x="226547" y="2435458"/>
          <a:ext cx="663948" cy="1104795"/>
        </a:xfrm>
        <a:prstGeom prst="corner">
          <a:avLst>
            <a:gd name="adj1" fmla="val 16120"/>
            <a:gd name="adj2" fmla="val 16110"/>
          </a:avLst>
        </a:prstGeom>
        <a:solidFill>
          <a:srgbClr val="99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99A71-502C-4EFC-8631-99C1068F811A}">
      <dsp:nvSpPr>
        <dsp:cNvPr id="0" name=""/>
        <dsp:cNvSpPr/>
      </dsp:nvSpPr>
      <dsp:spPr>
        <a:xfrm>
          <a:off x="115718" y="2765554"/>
          <a:ext cx="997415" cy="87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tx1"/>
              </a:solidFill>
            </a:rPr>
            <a:t>Companions  on the journey</a:t>
          </a:r>
        </a:p>
      </dsp:txBody>
      <dsp:txXfrm>
        <a:off x="115718" y="2765554"/>
        <a:ext cx="997415" cy="874293"/>
      </dsp:txXfrm>
    </dsp:sp>
    <dsp:sp modelId="{400E1C87-85D8-4AC8-8BA4-8F47E449114F}">
      <dsp:nvSpPr>
        <dsp:cNvPr id="0" name=""/>
        <dsp:cNvSpPr/>
      </dsp:nvSpPr>
      <dsp:spPr>
        <a:xfrm>
          <a:off x="924942" y="2354122"/>
          <a:ext cx="188191" cy="18819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48E0E-3348-4D8F-987F-4E81878071BE}">
      <dsp:nvSpPr>
        <dsp:cNvPr id="0" name=""/>
        <dsp:cNvSpPr/>
      </dsp:nvSpPr>
      <dsp:spPr>
        <a:xfrm rot="5400000">
          <a:off x="1447579" y="2189451"/>
          <a:ext cx="663948" cy="1104795"/>
        </a:xfrm>
        <a:prstGeom prst="corner">
          <a:avLst>
            <a:gd name="adj1" fmla="val 16120"/>
            <a:gd name="adj2" fmla="val 16110"/>
          </a:avLst>
        </a:prstGeom>
        <a:solidFill>
          <a:srgbClr val="FF99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0F57D-85C7-479A-9F9D-C5ED49B69B8B}">
      <dsp:nvSpPr>
        <dsp:cNvPr id="0" name=""/>
        <dsp:cNvSpPr/>
      </dsp:nvSpPr>
      <dsp:spPr>
        <a:xfrm>
          <a:off x="1336749" y="2575685"/>
          <a:ext cx="997415" cy="762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tx1"/>
              </a:solidFill>
            </a:rPr>
            <a:t>Listening</a:t>
          </a:r>
        </a:p>
      </dsp:txBody>
      <dsp:txXfrm>
        <a:off x="1336749" y="2575685"/>
        <a:ext cx="997415" cy="762016"/>
      </dsp:txXfrm>
    </dsp:sp>
    <dsp:sp modelId="{D965CC12-3931-469E-8E82-FE2D9FF5034B}">
      <dsp:nvSpPr>
        <dsp:cNvPr id="0" name=""/>
        <dsp:cNvSpPr/>
      </dsp:nvSpPr>
      <dsp:spPr>
        <a:xfrm>
          <a:off x="2145973" y="2108115"/>
          <a:ext cx="188191" cy="18819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4451D-FC4E-4E85-AF23-5B0DC97BD76D}">
      <dsp:nvSpPr>
        <dsp:cNvPr id="0" name=""/>
        <dsp:cNvSpPr/>
      </dsp:nvSpPr>
      <dsp:spPr>
        <a:xfrm rot="5400000">
          <a:off x="2668610" y="1933901"/>
          <a:ext cx="663948" cy="1104795"/>
        </a:xfrm>
        <a:prstGeom prst="corner">
          <a:avLst>
            <a:gd name="adj1" fmla="val 16120"/>
            <a:gd name="adj2" fmla="val 16110"/>
          </a:avLst>
        </a:prstGeom>
        <a:solidFill>
          <a:srgbClr val="FFFF0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9F69E-FDE4-442C-8D99-C1C53CAE3C4A}">
      <dsp:nvSpPr>
        <dsp:cNvPr id="0" name=""/>
        <dsp:cNvSpPr/>
      </dsp:nvSpPr>
      <dsp:spPr>
        <a:xfrm>
          <a:off x="2557781" y="2310592"/>
          <a:ext cx="997415" cy="78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tx1"/>
              </a:solidFill>
            </a:rPr>
            <a:t>Speaking</a:t>
          </a:r>
          <a:r>
            <a:rPr lang="en-GB" sz="1300" b="1" kern="1200" dirty="0">
              <a:solidFill>
                <a:schemeClr val="bg1"/>
              </a:solidFill>
            </a:rPr>
            <a:t> out</a:t>
          </a:r>
        </a:p>
      </dsp:txBody>
      <dsp:txXfrm>
        <a:off x="2557781" y="2310592"/>
        <a:ext cx="997415" cy="781102"/>
      </dsp:txXfrm>
    </dsp:sp>
    <dsp:sp modelId="{C8616C1F-6BA1-4D00-9182-8B10F80B06E8}">
      <dsp:nvSpPr>
        <dsp:cNvPr id="0" name=""/>
        <dsp:cNvSpPr/>
      </dsp:nvSpPr>
      <dsp:spPr>
        <a:xfrm>
          <a:off x="3367005" y="1852565"/>
          <a:ext cx="188191" cy="18819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B5FB2-73C4-4E0B-8C33-4459534B2B2C}">
      <dsp:nvSpPr>
        <dsp:cNvPr id="0" name=""/>
        <dsp:cNvSpPr/>
      </dsp:nvSpPr>
      <dsp:spPr>
        <a:xfrm rot="5400000">
          <a:off x="3936112" y="1631756"/>
          <a:ext cx="571009" cy="1104795"/>
        </a:xfrm>
        <a:prstGeom prst="corner">
          <a:avLst>
            <a:gd name="adj1" fmla="val 16120"/>
            <a:gd name="adj2" fmla="val 16110"/>
          </a:avLst>
        </a:prstGeom>
        <a:solidFill>
          <a:srgbClr val="99CC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A3F62-A6CD-4C6D-AB32-4CD45311A6BE}">
      <dsp:nvSpPr>
        <dsp:cNvPr id="0" name=""/>
        <dsp:cNvSpPr/>
      </dsp:nvSpPr>
      <dsp:spPr>
        <a:xfrm>
          <a:off x="3778812" y="1961851"/>
          <a:ext cx="997415" cy="87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tx1"/>
              </a:solidFill>
            </a:rPr>
            <a:t>Celebration</a:t>
          </a:r>
        </a:p>
      </dsp:txBody>
      <dsp:txXfrm>
        <a:off x="3778812" y="1961851"/>
        <a:ext cx="997415" cy="874293"/>
      </dsp:txXfrm>
    </dsp:sp>
    <dsp:sp modelId="{A5A495B9-E058-4041-827A-DD41E4BA12CE}">
      <dsp:nvSpPr>
        <dsp:cNvPr id="0" name=""/>
        <dsp:cNvSpPr/>
      </dsp:nvSpPr>
      <dsp:spPr>
        <a:xfrm>
          <a:off x="4588036" y="1550419"/>
          <a:ext cx="188191" cy="18819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1B2C1-44E9-439C-8C2C-C544BA76E64A}">
      <dsp:nvSpPr>
        <dsp:cNvPr id="0" name=""/>
        <dsp:cNvSpPr/>
      </dsp:nvSpPr>
      <dsp:spPr>
        <a:xfrm rot="5400000">
          <a:off x="5110673" y="1448676"/>
          <a:ext cx="663948" cy="1104795"/>
        </a:xfrm>
        <a:prstGeom prst="corner">
          <a:avLst>
            <a:gd name="adj1" fmla="val 16120"/>
            <a:gd name="adj2" fmla="val 16110"/>
          </a:avLst>
        </a:prstGeom>
        <a:solidFill>
          <a:srgbClr val="FFFF6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9E2C2-874D-44AC-9B9A-976C37A60AB8}">
      <dsp:nvSpPr>
        <dsp:cNvPr id="0" name=""/>
        <dsp:cNvSpPr/>
      </dsp:nvSpPr>
      <dsp:spPr>
        <a:xfrm>
          <a:off x="4999844" y="1897837"/>
          <a:ext cx="997415" cy="63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tx1"/>
              </a:solidFill>
            </a:rPr>
            <a:t>Common</a:t>
          </a:r>
          <a:r>
            <a:rPr lang="en-GB" sz="1300" b="1" kern="1200" dirty="0">
              <a:solidFill>
                <a:schemeClr val="bg1"/>
              </a:solidFill>
            </a:rPr>
            <a:t> Mission</a:t>
          </a:r>
        </a:p>
      </dsp:txBody>
      <dsp:txXfrm>
        <a:off x="4999844" y="1897837"/>
        <a:ext cx="997415" cy="636162"/>
      </dsp:txXfrm>
    </dsp:sp>
    <dsp:sp modelId="{FC989949-59B2-4D76-985E-48552F71C91A}">
      <dsp:nvSpPr>
        <dsp:cNvPr id="0" name=""/>
        <dsp:cNvSpPr/>
      </dsp:nvSpPr>
      <dsp:spPr>
        <a:xfrm>
          <a:off x="5809068" y="1367340"/>
          <a:ext cx="188191" cy="18819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AD078-5B0D-4A10-BE53-B6D73A8B1F8E}">
      <dsp:nvSpPr>
        <dsp:cNvPr id="0" name=""/>
        <dsp:cNvSpPr/>
      </dsp:nvSpPr>
      <dsp:spPr>
        <a:xfrm rot="5400000">
          <a:off x="6264108" y="1146530"/>
          <a:ext cx="799141" cy="1104795"/>
        </a:xfrm>
        <a:prstGeom prst="corner">
          <a:avLst>
            <a:gd name="adj1" fmla="val 16120"/>
            <a:gd name="adj2" fmla="val 16110"/>
          </a:avLst>
        </a:prstGeom>
        <a:solidFill>
          <a:schemeClr val="accent6">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236CF-AD4C-48DA-A47F-7C314E0D0614}">
      <dsp:nvSpPr>
        <dsp:cNvPr id="0" name=""/>
        <dsp:cNvSpPr/>
      </dsp:nvSpPr>
      <dsp:spPr>
        <a:xfrm>
          <a:off x="6220875" y="1476626"/>
          <a:ext cx="997415" cy="87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tx1"/>
              </a:solidFill>
            </a:rPr>
            <a:t>Dialogue</a:t>
          </a:r>
          <a:r>
            <a:rPr lang="en-GB" sz="1300" b="1" kern="1200" dirty="0">
              <a:solidFill>
                <a:schemeClr val="bg1"/>
              </a:solidFill>
            </a:rPr>
            <a:t> in the Church and society</a:t>
          </a:r>
        </a:p>
      </dsp:txBody>
      <dsp:txXfrm>
        <a:off x="6220875" y="1476626"/>
        <a:ext cx="997415" cy="874293"/>
      </dsp:txXfrm>
    </dsp:sp>
    <dsp:sp modelId="{F3604E35-CCBC-47F5-B8CA-37E3ACC33AC7}">
      <dsp:nvSpPr>
        <dsp:cNvPr id="0" name=""/>
        <dsp:cNvSpPr/>
      </dsp:nvSpPr>
      <dsp:spPr>
        <a:xfrm>
          <a:off x="7030099" y="1065194"/>
          <a:ext cx="188191" cy="18819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7F02E-9E83-41C5-9230-D4D309323802}">
      <dsp:nvSpPr>
        <dsp:cNvPr id="0" name=""/>
        <dsp:cNvSpPr/>
      </dsp:nvSpPr>
      <dsp:spPr>
        <a:xfrm rot="5400000">
          <a:off x="7501132" y="920281"/>
          <a:ext cx="663948" cy="1104795"/>
        </a:xfrm>
        <a:prstGeom prst="corner">
          <a:avLst>
            <a:gd name="adj1" fmla="val 16120"/>
            <a:gd name="adj2" fmla="val 16110"/>
          </a:avLst>
        </a:prstGeom>
        <a:solidFill>
          <a:schemeClr val="accent5">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803D8-1746-4E06-8AD7-ED7EA5A34939}">
      <dsp:nvSpPr>
        <dsp:cNvPr id="0" name=""/>
        <dsp:cNvSpPr/>
      </dsp:nvSpPr>
      <dsp:spPr>
        <a:xfrm>
          <a:off x="7441907" y="1174481"/>
          <a:ext cx="997415" cy="87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tx1"/>
              </a:solidFill>
            </a:rPr>
            <a:t>Ecumenism</a:t>
          </a:r>
        </a:p>
      </dsp:txBody>
      <dsp:txXfrm>
        <a:off x="7441907" y="1174481"/>
        <a:ext cx="997415" cy="874293"/>
      </dsp:txXfrm>
    </dsp:sp>
    <dsp:sp modelId="{8D825E9A-9893-47EA-B25A-A4333A6EFF8E}">
      <dsp:nvSpPr>
        <dsp:cNvPr id="0" name=""/>
        <dsp:cNvSpPr/>
      </dsp:nvSpPr>
      <dsp:spPr>
        <a:xfrm>
          <a:off x="8251131" y="763049"/>
          <a:ext cx="188191" cy="18819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3E0F2-3856-4910-9A22-4BB013FB0DC2}">
      <dsp:nvSpPr>
        <dsp:cNvPr id="0" name=""/>
        <dsp:cNvSpPr/>
      </dsp:nvSpPr>
      <dsp:spPr>
        <a:xfrm rot="5400000">
          <a:off x="8746941" y="542239"/>
          <a:ext cx="717602" cy="1104795"/>
        </a:xfrm>
        <a:prstGeom prst="corner">
          <a:avLst>
            <a:gd name="adj1" fmla="val 16120"/>
            <a:gd name="adj2" fmla="val 1611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FC3EC-329A-4290-B915-172BBFD2E772}">
      <dsp:nvSpPr>
        <dsp:cNvPr id="0" name=""/>
        <dsp:cNvSpPr/>
      </dsp:nvSpPr>
      <dsp:spPr>
        <a:xfrm>
          <a:off x="8662939" y="872335"/>
          <a:ext cx="997415" cy="87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tx1"/>
              </a:solidFill>
            </a:rPr>
            <a:t>Authority</a:t>
          </a:r>
          <a:r>
            <a:rPr lang="en-GB" sz="1300" b="1" kern="1200" dirty="0">
              <a:solidFill>
                <a:schemeClr val="bg1"/>
              </a:solidFill>
            </a:rPr>
            <a:t> and Participation</a:t>
          </a:r>
        </a:p>
      </dsp:txBody>
      <dsp:txXfrm>
        <a:off x="8662939" y="872335"/>
        <a:ext cx="997415" cy="874293"/>
      </dsp:txXfrm>
    </dsp:sp>
    <dsp:sp modelId="{FFB27EF9-9969-42B5-A809-2FDD0A3445C1}">
      <dsp:nvSpPr>
        <dsp:cNvPr id="0" name=""/>
        <dsp:cNvSpPr/>
      </dsp:nvSpPr>
      <dsp:spPr>
        <a:xfrm>
          <a:off x="9472163" y="460903"/>
          <a:ext cx="188191" cy="18819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C08B1-DB6F-45F5-8F64-52E02115E6EF}">
      <dsp:nvSpPr>
        <dsp:cNvPr id="0" name=""/>
        <dsp:cNvSpPr/>
      </dsp:nvSpPr>
      <dsp:spPr>
        <a:xfrm rot="5400000">
          <a:off x="9845926" y="295004"/>
          <a:ext cx="821231" cy="964331"/>
        </a:xfrm>
        <a:prstGeom prst="corner">
          <a:avLst>
            <a:gd name="adj1" fmla="val 16120"/>
            <a:gd name="adj2" fmla="val 16110"/>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1D4DCE-9831-4B01-B9D1-81245FEA0CC7}">
      <dsp:nvSpPr>
        <dsp:cNvPr id="0" name=""/>
        <dsp:cNvSpPr/>
      </dsp:nvSpPr>
      <dsp:spPr>
        <a:xfrm>
          <a:off x="9829398" y="539546"/>
          <a:ext cx="966096" cy="90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tx1"/>
              </a:solidFill>
            </a:rPr>
            <a:t>Discerning</a:t>
          </a:r>
          <a:r>
            <a:rPr lang="en-GB" sz="1300" b="1" kern="1200" dirty="0">
              <a:solidFill>
                <a:schemeClr val="bg1"/>
              </a:solidFill>
            </a:rPr>
            <a:t> and Deciding</a:t>
          </a:r>
        </a:p>
      </dsp:txBody>
      <dsp:txXfrm>
        <a:off x="9829398" y="539546"/>
        <a:ext cx="966096" cy="904937"/>
      </dsp:txXfrm>
    </dsp:sp>
    <dsp:sp modelId="{DAEDAC9A-31B3-4EF7-A144-393C7CD5AA62}">
      <dsp:nvSpPr>
        <dsp:cNvPr id="0" name=""/>
        <dsp:cNvSpPr/>
      </dsp:nvSpPr>
      <dsp:spPr>
        <a:xfrm>
          <a:off x="10622962" y="143436"/>
          <a:ext cx="188191" cy="18819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97081-CEF2-42FB-9737-99126D502E9F}">
      <dsp:nvSpPr>
        <dsp:cNvPr id="0" name=""/>
        <dsp:cNvSpPr/>
      </dsp:nvSpPr>
      <dsp:spPr>
        <a:xfrm rot="5400000">
          <a:off x="11215831" y="-47306"/>
          <a:ext cx="663948" cy="1104795"/>
        </a:xfrm>
        <a:prstGeom prst="corner">
          <a:avLst>
            <a:gd name="adj1" fmla="val 16120"/>
            <a:gd name="adj2" fmla="val 16110"/>
          </a:avLst>
        </a:prstGeom>
        <a:solidFill>
          <a:schemeClr val="accent5">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32E82-24D5-44D4-84C4-AAD9E9771AC1}">
      <dsp:nvSpPr>
        <dsp:cNvPr id="0" name=""/>
        <dsp:cNvSpPr/>
      </dsp:nvSpPr>
      <dsp:spPr>
        <a:xfrm>
          <a:off x="11105002" y="312856"/>
          <a:ext cx="997415" cy="814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tx1"/>
              </a:solidFill>
            </a:rPr>
            <a:t>Formation</a:t>
          </a:r>
        </a:p>
      </dsp:txBody>
      <dsp:txXfrm>
        <a:off x="11105002" y="312856"/>
        <a:ext cx="997415" cy="814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43B9D-283F-4454-AE20-34F491932969}">
      <dsp:nvSpPr>
        <dsp:cNvPr id="0" name=""/>
        <dsp:cNvSpPr/>
      </dsp:nvSpPr>
      <dsp:spPr>
        <a:xfrm rot="5400000">
          <a:off x="225818" y="2791869"/>
          <a:ext cx="664031" cy="1104933"/>
        </a:xfrm>
        <a:prstGeom prst="corner">
          <a:avLst>
            <a:gd name="adj1" fmla="val 16120"/>
            <a:gd name="adj2" fmla="val 16110"/>
          </a:avLst>
        </a:prstGeom>
        <a:solidFill>
          <a:srgbClr val="99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99A71-502C-4EFC-8631-99C1068F811A}">
      <dsp:nvSpPr>
        <dsp:cNvPr id="0" name=""/>
        <dsp:cNvSpPr/>
      </dsp:nvSpPr>
      <dsp:spPr>
        <a:xfrm>
          <a:off x="114975" y="3122006"/>
          <a:ext cx="997540" cy="87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bg1"/>
              </a:solidFill>
            </a:rPr>
            <a:t>Companions  on the journey</a:t>
          </a:r>
        </a:p>
      </dsp:txBody>
      <dsp:txXfrm>
        <a:off x="114975" y="3122006"/>
        <a:ext cx="997540" cy="874402"/>
      </dsp:txXfrm>
    </dsp:sp>
    <dsp:sp modelId="{400E1C87-85D8-4AC8-8BA4-8F47E449114F}">
      <dsp:nvSpPr>
        <dsp:cNvPr id="0" name=""/>
        <dsp:cNvSpPr/>
      </dsp:nvSpPr>
      <dsp:spPr>
        <a:xfrm>
          <a:off x="924300" y="2710522"/>
          <a:ext cx="188215" cy="188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48E0E-3348-4D8F-987F-4E81878071BE}">
      <dsp:nvSpPr>
        <dsp:cNvPr id="0" name=""/>
        <dsp:cNvSpPr/>
      </dsp:nvSpPr>
      <dsp:spPr>
        <a:xfrm rot="5400000">
          <a:off x="1447002" y="2489686"/>
          <a:ext cx="664031" cy="1104933"/>
        </a:xfrm>
        <a:prstGeom prst="corner">
          <a:avLst>
            <a:gd name="adj1" fmla="val 16120"/>
            <a:gd name="adj2" fmla="val 16110"/>
          </a:avLst>
        </a:prstGeom>
        <a:solidFill>
          <a:srgbClr val="FF99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0F57D-85C7-479A-9F9D-C5ED49B69B8B}">
      <dsp:nvSpPr>
        <dsp:cNvPr id="0" name=""/>
        <dsp:cNvSpPr/>
      </dsp:nvSpPr>
      <dsp:spPr>
        <a:xfrm>
          <a:off x="1336159" y="2819823"/>
          <a:ext cx="997540" cy="87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bg1"/>
              </a:solidFill>
            </a:rPr>
            <a:t>Listening</a:t>
          </a:r>
        </a:p>
      </dsp:txBody>
      <dsp:txXfrm>
        <a:off x="1336159" y="2819823"/>
        <a:ext cx="997540" cy="874402"/>
      </dsp:txXfrm>
    </dsp:sp>
    <dsp:sp modelId="{D965CC12-3931-469E-8E82-FE2D9FF5034B}">
      <dsp:nvSpPr>
        <dsp:cNvPr id="0" name=""/>
        <dsp:cNvSpPr/>
      </dsp:nvSpPr>
      <dsp:spPr>
        <a:xfrm>
          <a:off x="2145484" y="2408339"/>
          <a:ext cx="188215" cy="188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4451D-FC4E-4E85-AF23-5B0DC97BD76D}">
      <dsp:nvSpPr>
        <dsp:cNvPr id="0" name=""/>
        <dsp:cNvSpPr/>
      </dsp:nvSpPr>
      <dsp:spPr>
        <a:xfrm rot="5400000">
          <a:off x="2668187" y="2187502"/>
          <a:ext cx="664031" cy="1104933"/>
        </a:xfrm>
        <a:prstGeom prst="corner">
          <a:avLst>
            <a:gd name="adj1" fmla="val 16120"/>
            <a:gd name="adj2" fmla="val 16110"/>
          </a:avLst>
        </a:prstGeom>
        <a:solidFill>
          <a:srgbClr val="FFFF0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9F69E-FDE4-442C-8D99-C1C53CAE3C4A}">
      <dsp:nvSpPr>
        <dsp:cNvPr id="0" name=""/>
        <dsp:cNvSpPr/>
      </dsp:nvSpPr>
      <dsp:spPr>
        <a:xfrm>
          <a:off x="2557343" y="2517639"/>
          <a:ext cx="997540" cy="87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bg1"/>
              </a:solidFill>
            </a:rPr>
            <a:t>Speaking out</a:t>
          </a:r>
        </a:p>
      </dsp:txBody>
      <dsp:txXfrm>
        <a:off x="2557343" y="2517639"/>
        <a:ext cx="997540" cy="874402"/>
      </dsp:txXfrm>
    </dsp:sp>
    <dsp:sp modelId="{C8616C1F-6BA1-4D00-9182-8B10F80B06E8}">
      <dsp:nvSpPr>
        <dsp:cNvPr id="0" name=""/>
        <dsp:cNvSpPr/>
      </dsp:nvSpPr>
      <dsp:spPr>
        <a:xfrm>
          <a:off x="3366668" y="2106156"/>
          <a:ext cx="188215" cy="188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B5FB2-73C4-4E0B-8C33-4459534B2B2C}">
      <dsp:nvSpPr>
        <dsp:cNvPr id="0" name=""/>
        <dsp:cNvSpPr/>
      </dsp:nvSpPr>
      <dsp:spPr>
        <a:xfrm rot="5400000">
          <a:off x="3889371" y="1885319"/>
          <a:ext cx="664031" cy="1104933"/>
        </a:xfrm>
        <a:prstGeom prst="corner">
          <a:avLst>
            <a:gd name="adj1" fmla="val 16120"/>
            <a:gd name="adj2" fmla="val 16110"/>
          </a:avLst>
        </a:prstGeom>
        <a:solidFill>
          <a:srgbClr val="99CC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A3F62-A6CD-4C6D-AB32-4CD45311A6BE}">
      <dsp:nvSpPr>
        <dsp:cNvPr id="0" name=""/>
        <dsp:cNvSpPr/>
      </dsp:nvSpPr>
      <dsp:spPr>
        <a:xfrm>
          <a:off x="3778528" y="2215456"/>
          <a:ext cx="997540" cy="87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bg1"/>
              </a:solidFill>
            </a:rPr>
            <a:t>Celebration</a:t>
          </a:r>
        </a:p>
      </dsp:txBody>
      <dsp:txXfrm>
        <a:off x="3778528" y="2215456"/>
        <a:ext cx="997540" cy="874402"/>
      </dsp:txXfrm>
    </dsp:sp>
    <dsp:sp modelId="{A5A495B9-E058-4041-827A-DD41E4BA12CE}">
      <dsp:nvSpPr>
        <dsp:cNvPr id="0" name=""/>
        <dsp:cNvSpPr/>
      </dsp:nvSpPr>
      <dsp:spPr>
        <a:xfrm>
          <a:off x="4587853" y="1803973"/>
          <a:ext cx="188215" cy="188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1B2C1-44E9-439C-8C2C-C544BA76E64A}">
      <dsp:nvSpPr>
        <dsp:cNvPr id="0" name=""/>
        <dsp:cNvSpPr/>
      </dsp:nvSpPr>
      <dsp:spPr>
        <a:xfrm rot="5400000">
          <a:off x="5110555" y="1583136"/>
          <a:ext cx="664031" cy="1104933"/>
        </a:xfrm>
        <a:prstGeom prst="corner">
          <a:avLst>
            <a:gd name="adj1" fmla="val 16120"/>
            <a:gd name="adj2" fmla="val 16110"/>
          </a:avLst>
        </a:prstGeom>
        <a:solidFill>
          <a:srgbClr val="FFFF6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9E2C2-874D-44AC-9B9A-976C37A60AB8}">
      <dsp:nvSpPr>
        <dsp:cNvPr id="0" name=""/>
        <dsp:cNvSpPr/>
      </dsp:nvSpPr>
      <dsp:spPr>
        <a:xfrm>
          <a:off x="4999712" y="1913273"/>
          <a:ext cx="997540" cy="87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bg1"/>
              </a:solidFill>
            </a:rPr>
            <a:t>Common Mission</a:t>
          </a:r>
        </a:p>
      </dsp:txBody>
      <dsp:txXfrm>
        <a:off x="4999712" y="1913273"/>
        <a:ext cx="997540" cy="874402"/>
      </dsp:txXfrm>
    </dsp:sp>
    <dsp:sp modelId="{FC989949-59B2-4D76-985E-48552F71C91A}">
      <dsp:nvSpPr>
        <dsp:cNvPr id="0" name=""/>
        <dsp:cNvSpPr/>
      </dsp:nvSpPr>
      <dsp:spPr>
        <a:xfrm>
          <a:off x="5809037" y="1501789"/>
          <a:ext cx="188215" cy="188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AD078-5B0D-4A10-BE53-B6D73A8B1F8E}">
      <dsp:nvSpPr>
        <dsp:cNvPr id="0" name=""/>
        <dsp:cNvSpPr/>
      </dsp:nvSpPr>
      <dsp:spPr>
        <a:xfrm rot="5400000">
          <a:off x="6331740" y="1280952"/>
          <a:ext cx="664031" cy="1104933"/>
        </a:xfrm>
        <a:prstGeom prst="corner">
          <a:avLst>
            <a:gd name="adj1" fmla="val 16120"/>
            <a:gd name="adj2" fmla="val 16110"/>
          </a:avLst>
        </a:prstGeom>
        <a:solidFill>
          <a:schemeClr val="accent6">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236CF-AD4C-48DA-A47F-7C314E0D0614}">
      <dsp:nvSpPr>
        <dsp:cNvPr id="0" name=""/>
        <dsp:cNvSpPr/>
      </dsp:nvSpPr>
      <dsp:spPr>
        <a:xfrm>
          <a:off x="6220896" y="1611090"/>
          <a:ext cx="997540" cy="87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bg1"/>
              </a:solidFill>
            </a:rPr>
            <a:t>Dialogue in the Church and society</a:t>
          </a:r>
        </a:p>
      </dsp:txBody>
      <dsp:txXfrm>
        <a:off x="6220896" y="1611090"/>
        <a:ext cx="997540" cy="874402"/>
      </dsp:txXfrm>
    </dsp:sp>
    <dsp:sp modelId="{F3604E35-CCBC-47F5-B8CA-37E3ACC33AC7}">
      <dsp:nvSpPr>
        <dsp:cNvPr id="0" name=""/>
        <dsp:cNvSpPr/>
      </dsp:nvSpPr>
      <dsp:spPr>
        <a:xfrm>
          <a:off x="7030222" y="1199606"/>
          <a:ext cx="188215" cy="188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7F02E-9E83-41C5-9230-D4D309323802}">
      <dsp:nvSpPr>
        <dsp:cNvPr id="0" name=""/>
        <dsp:cNvSpPr/>
      </dsp:nvSpPr>
      <dsp:spPr>
        <a:xfrm rot="5400000">
          <a:off x="7552924" y="978769"/>
          <a:ext cx="664031" cy="1104933"/>
        </a:xfrm>
        <a:prstGeom prst="corner">
          <a:avLst>
            <a:gd name="adj1" fmla="val 16120"/>
            <a:gd name="adj2" fmla="val 16110"/>
          </a:avLst>
        </a:prstGeom>
        <a:solidFill>
          <a:schemeClr val="accent5">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803D8-1746-4E06-8AD7-ED7EA5A34939}">
      <dsp:nvSpPr>
        <dsp:cNvPr id="0" name=""/>
        <dsp:cNvSpPr/>
      </dsp:nvSpPr>
      <dsp:spPr>
        <a:xfrm>
          <a:off x="7442081" y="1308906"/>
          <a:ext cx="997540" cy="87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bg1"/>
              </a:solidFill>
            </a:rPr>
            <a:t>Ecumenism</a:t>
          </a:r>
        </a:p>
      </dsp:txBody>
      <dsp:txXfrm>
        <a:off x="7442081" y="1308906"/>
        <a:ext cx="997540" cy="874402"/>
      </dsp:txXfrm>
    </dsp:sp>
    <dsp:sp modelId="{8D825E9A-9893-47EA-B25A-A4333A6EFF8E}">
      <dsp:nvSpPr>
        <dsp:cNvPr id="0" name=""/>
        <dsp:cNvSpPr/>
      </dsp:nvSpPr>
      <dsp:spPr>
        <a:xfrm>
          <a:off x="8251406" y="897423"/>
          <a:ext cx="188215" cy="188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3E0F2-3856-4910-9A22-4BB013FB0DC2}">
      <dsp:nvSpPr>
        <dsp:cNvPr id="0" name=""/>
        <dsp:cNvSpPr/>
      </dsp:nvSpPr>
      <dsp:spPr>
        <a:xfrm rot="5400000">
          <a:off x="8774108" y="676586"/>
          <a:ext cx="664031" cy="1104933"/>
        </a:xfrm>
        <a:prstGeom prst="corner">
          <a:avLst>
            <a:gd name="adj1" fmla="val 16120"/>
            <a:gd name="adj2" fmla="val 1611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FC3EC-329A-4290-B915-172BBFD2E772}">
      <dsp:nvSpPr>
        <dsp:cNvPr id="0" name=""/>
        <dsp:cNvSpPr/>
      </dsp:nvSpPr>
      <dsp:spPr>
        <a:xfrm>
          <a:off x="8663265" y="1006723"/>
          <a:ext cx="997540" cy="87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bg1"/>
              </a:solidFill>
            </a:rPr>
            <a:t>Authority and Participation</a:t>
          </a:r>
        </a:p>
      </dsp:txBody>
      <dsp:txXfrm>
        <a:off x="8663265" y="1006723"/>
        <a:ext cx="997540" cy="874402"/>
      </dsp:txXfrm>
    </dsp:sp>
    <dsp:sp modelId="{FFB27EF9-9969-42B5-A809-2FDD0A3445C1}">
      <dsp:nvSpPr>
        <dsp:cNvPr id="0" name=""/>
        <dsp:cNvSpPr/>
      </dsp:nvSpPr>
      <dsp:spPr>
        <a:xfrm>
          <a:off x="9472590" y="595239"/>
          <a:ext cx="188215" cy="188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C08B1-DB6F-45F5-8F64-52E02115E6EF}">
      <dsp:nvSpPr>
        <dsp:cNvPr id="0" name=""/>
        <dsp:cNvSpPr/>
      </dsp:nvSpPr>
      <dsp:spPr>
        <a:xfrm rot="5400000">
          <a:off x="9995293" y="374403"/>
          <a:ext cx="664031" cy="1104933"/>
        </a:xfrm>
        <a:prstGeom prst="corner">
          <a:avLst>
            <a:gd name="adj1" fmla="val 16120"/>
            <a:gd name="adj2" fmla="val 16110"/>
          </a:avLst>
        </a:prstGeom>
        <a:solidFill>
          <a:schemeClr val="accent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1D4DCE-9831-4B01-B9D1-81245FEA0CC7}">
      <dsp:nvSpPr>
        <dsp:cNvPr id="0" name=""/>
        <dsp:cNvSpPr/>
      </dsp:nvSpPr>
      <dsp:spPr>
        <a:xfrm>
          <a:off x="9884449" y="704540"/>
          <a:ext cx="997540" cy="87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bg1"/>
              </a:solidFill>
            </a:rPr>
            <a:t>Discerning and Deciding</a:t>
          </a:r>
        </a:p>
      </dsp:txBody>
      <dsp:txXfrm>
        <a:off x="9884449" y="704540"/>
        <a:ext cx="997540" cy="874402"/>
      </dsp:txXfrm>
    </dsp:sp>
    <dsp:sp modelId="{DAEDAC9A-31B3-4EF7-A144-393C7CD5AA62}">
      <dsp:nvSpPr>
        <dsp:cNvPr id="0" name=""/>
        <dsp:cNvSpPr/>
      </dsp:nvSpPr>
      <dsp:spPr>
        <a:xfrm>
          <a:off x="10693775" y="293056"/>
          <a:ext cx="188215" cy="188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97081-CEF2-42FB-9737-99126D502E9F}">
      <dsp:nvSpPr>
        <dsp:cNvPr id="0" name=""/>
        <dsp:cNvSpPr/>
      </dsp:nvSpPr>
      <dsp:spPr>
        <a:xfrm rot="5400000">
          <a:off x="11216477" y="72219"/>
          <a:ext cx="664031" cy="1104933"/>
        </a:xfrm>
        <a:prstGeom prst="corner">
          <a:avLst>
            <a:gd name="adj1" fmla="val 16120"/>
            <a:gd name="adj2" fmla="val 16110"/>
          </a:avLst>
        </a:prstGeom>
        <a:solidFill>
          <a:schemeClr val="accent5">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32E82-24D5-44D4-84C4-AAD9E9771AC1}">
      <dsp:nvSpPr>
        <dsp:cNvPr id="0" name=""/>
        <dsp:cNvSpPr/>
      </dsp:nvSpPr>
      <dsp:spPr>
        <a:xfrm>
          <a:off x="11105634" y="402356"/>
          <a:ext cx="997540" cy="87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1" kern="1200" dirty="0">
              <a:solidFill>
                <a:schemeClr val="bg1"/>
              </a:solidFill>
            </a:rPr>
            <a:t>Formation</a:t>
          </a:r>
        </a:p>
      </dsp:txBody>
      <dsp:txXfrm>
        <a:off x="11105634" y="402356"/>
        <a:ext cx="997540" cy="874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EF2ED-A830-47BF-BEA1-1661F0F3E1B4}">
      <dsp:nvSpPr>
        <dsp:cNvPr id="0" name=""/>
        <dsp:cNvSpPr/>
      </dsp:nvSpPr>
      <dsp:spPr>
        <a:xfrm>
          <a:off x="2804099" y="1665"/>
          <a:ext cx="1838467" cy="72219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solidFill>
                <a:schemeClr val="bg1"/>
              </a:solidFill>
              <a:latin typeface="Arial Rounded MT Bold" panose="020F0704030504030204" pitchFamily="34" charset="0"/>
            </a:rPr>
            <a:t>People in the Church</a:t>
          </a:r>
        </a:p>
      </dsp:txBody>
      <dsp:txXfrm>
        <a:off x="2839354" y="36920"/>
        <a:ext cx="1767957" cy="651686"/>
      </dsp:txXfrm>
    </dsp:sp>
    <dsp:sp modelId="{B45509D1-249F-4ACE-A916-92C6B0DC25CF}">
      <dsp:nvSpPr>
        <dsp:cNvPr id="0" name=""/>
        <dsp:cNvSpPr/>
      </dsp:nvSpPr>
      <dsp:spPr>
        <a:xfrm>
          <a:off x="2278732" y="362763"/>
          <a:ext cx="2889200" cy="2889200"/>
        </a:xfrm>
        <a:custGeom>
          <a:avLst/>
          <a:gdLst/>
          <a:ahLst/>
          <a:cxnLst/>
          <a:rect l="0" t="0" r="0" b="0"/>
          <a:pathLst>
            <a:path>
              <a:moveTo>
                <a:pt x="2366989" y="332814"/>
              </a:moveTo>
              <a:arcTo wR="1444600" hR="1444600" stAng="18580840" swAng="958371"/>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8ADAEB79-DF1B-4D30-B574-7385CA624FEB}">
      <dsp:nvSpPr>
        <dsp:cNvPr id="0" name=""/>
        <dsp:cNvSpPr/>
      </dsp:nvSpPr>
      <dsp:spPr>
        <a:xfrm>
          <a:off x="4225616" y="995710"/>
          <a:ext cx="1743226" cy="730494"/>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solidFill>
                <a:schemeClr val="bg1"/>
              </a:solidFill>
              <a:latin typeface="Arial Rounded MT Bold" panose="020F0704030504030204" pitchFamily="34" charset="0"/>
            </a:rPr>
            <a:t>Listening and Speaking</a:t>
          </a:r>
        </a:p>
      </dsp:txBody>
      <dsp:txXfrm>
        <a:off x="4261276" y="1031370"/>
        <a:ext cx="1671906" cy="659174"/>
      </dsp:txXfrm>
    </dsp:sp>
    <dsp:sp modelId="{CD640EE4-E61C-4FCF-AA0E-DED100670CB1}">
      <dsp:nvSpPr>
        <dsp:cNvPr id="0" name=""/>
        <dsp:cNvSpPr/>
      </dsp:nvSpPr>
      <dsp:spPr>
        <a:xfrm>
          <a:off x="2276486" y="291706"/>
          <a:ext cx="2889200" cy="2889200"/>
        </a:xfrm>
        <a:custGeom>
          <a:avLst/>
          <a:gdLst/>
          <a:ahLst/>
          <a:cxnLst/>
          <a:rect l="0" t="0" r="0" b="0"/>
          <a:pathLst>
            <a:path>
              <a:moveTo>
                <a:pt x="2889199" y="1442936"/>
              </a:moveTo>
              <a:arcTo wR="1444600" hR="1444600" stAng="21596041" swAng="1997561"/>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90B920B8-E119-4E57-9D45-B67EDFC631F3}">
      <dsp:nvSpPr>
        <dsp:cNvPr id="0" name=""/>
        <dsp:cNvSpPr/>
      </dsp:nvSpPr>
      <dsp:spPr>
        <a:xfrm>
          <a:off x="3839277" y="2534924"/>
          <a:ext cx="1543322" cy="72219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solidFill>
                <a:schemeClr val="bg1"/>
              </a:solidFill>
              <a:latin typeface="Arial Rounded MT Bold" panose="020F0704030504030204" pitchFamily="34" charset="0"/>
            </a:rPr>
            <a:t>Liturgy</a:t>
          </a:r>
        </a:p>
      </dsp:txBody>
      <dsp:txXfrm>
        <a:off x="3874532" y="2570179"/>
        <a:ext cx="1472812" cy="651686"/>
      </dsp:txXfrm>
    </dsp:sp>
    <dsp:sp modelId="{1426D956-A586-4E0D-AECB-08105DEC925D}">
      <dsp:nvSpPr>
        <dsp:cNvPr id="0" name=""/>
        <dsp:cNvSpPr/>
      </dsp:nvSpPr>
      <dsp:spPr>
        <a:xfrm>
          <a:off x="2129161" y="342622"/>
          <a:ext cx="2889200" cy="2889200"/>
        </a:xfrm>
        <a:custGeom>
          <a:avLst/>
          <a:gdLst/>
          <a:ahLst/>
          <a:cxnLst/>
          <a:rect l="0" t="0" r="0" b="0"/>
          <a:pathLst>
            <a:path>
              <a:moveTo>
                <a:pt x="1706342" y="2865290"/>
              </a:moveTo>
              <a:arcTo wR="1444600" hR="1444600" stAng="4773668" swAng="897692"/>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EA917C22-3A15-45A3-843A-96E1320C07F6}">
      <dsp:nvSpPr>
        <dsp:cNvPr id="0" name=""/>
        <dsp:cNvSpPr/>
      </dsp:nvSpPr>
      <dsp:spPr>
        <a:xfrm>
          <a:off x="2292411" y="2614971"/>
          <a:ext cx="1163613" cy="72219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solidFill>
                <a:schemeClr val="bg1"/>
              </a:solidFill>
              <a:latin typeface="Arial Rounded MT Bold" panose="020F0704030504030204" pitchFamily="34" charset="0"/>
            </a:rPr>
            <a:t>Shared Mission</a:t>
          </a:r>
        </a:p>
      </dsp:txBody>
      <dsp:txXfrm>
        <a:off x="2327666" y="2650226"/>
        <a:ext cx="1093103" cy="651686"/>
      </dsp:txXfrm>
    </dsp:sp>
    <dsp:sp modelId="{AC33052C-A35A-40B6-A023-37B69A95003A}">
      <dsp:nvSpPr>
        <dsp:cNvPr id="0" name=""/>
        <dsp:cNvSpPr/>
      </dsp:nvSpPr>
      <dsp:spPr>
        <a:xfrm>
          <a:off x="2278732" y="362763"/>
          <a:ext cx="2889200" cy="2889200"/>
        </a:xfrm>
        <a:custGeom>
          <a:avLst/>
          <a:gdLst/>
          <a:ahLst/>
          <a:cxnLst/>
          <a:rect l="0" t="0" r="0" b="0"/>
          <a:pathLst>
            <a:path>
              <a:moveTo>
                <a:pt x="241685" y="2244516"/>
              </a:moveTo>
              <a:arcTo wR="1444600" hR="1444600" stAng="8782610" swAng="2198487"/>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F9B7AF5F-6120-4B5B-B9DA-C2B4675F3F02}">
      <dsp:nvSpPr>
        <dsp:cNvPr id="0" name=""/>
        <dsp:cNvSpPr/>
      </dsp:nvSpPr>
      <dsp:spPr>
        <a:xfrm>
          <a:off x="1540971" y="999859"/>
          <a:ext cx="1616930" cy="72219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solidFill>
                <a:schemeClr val="bg1"/>
              </a:solidFill>
              <a:latin typeface="Arial Rounded MT Bold" panose="020F0704030504030204" pitchFamily="34" charset="0"/>
            </a:rPr>
            <a:t>Discerning and Deciding</a:t>
          </a:r>
        </a:p>
      </dsp:txBody>
      <dsp:txXfrm>
        <a:off x="1576226" y="1035114"/>
        <a:ext cx="1546420" cy="651686"/>
      </dsp:txXfrm>
    </dsp:sp>
    <dsp:sp modelId="{4465BE11-FE66-4BEF-867D-855FA790D851}">
      <dsp:nvSpPr>
        <dsp:cNvPr id="0" name=""/>
        <dsp:cNvSpPr/>
      </dsp:nvSpPr>
      <dsp:spPr>
        <a:xfrm>
          <a:off x="2278732" y="362763"/>
          <a:ext cx="2889200" cy="2889200"/>
        </a:xfrm>
        <a:custGeom>
          <a:avLst/>
          <a:gdLst/>
          <a:ahLst/>
          <a:cxnLst/>
          <a:rect l="0" t="0" r="0" b="0"/>
          <a:pathLst>
            <a:path>
              <a:moveTo>
                <a:pt x="249087" y="633662"/>
              </a:moveTo>
              <a:arcTo wR="1444600" hR="1444600" stAng="12848985" swAng="970057"/>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C7C9F-EDD0-4869-B43C-ED3614831068}" type="datetimeFigureOut">
              <a:rPr lang="en-IN" smtClean="0"/>
              <a:t>11-10-2021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0843E-5D32-4E7E-8A10-2C295C9B5944}" type="slidenum">
              <a:rPr lang="en-IN" smtClean="0"/>
              <a:t>‹#›</a:t>
            </a:fld>
            <a:endParaRPr lang="en-IN"/>
          </a:p>
        </p:txBody>
      </p:sp>
    </p:spTree>
    <p:extLst>
      <p:ext uri="{BB962C8B-B14F-4D97-AF65-F5344CB8AC3E}">
        <p14:creationId xmlns:p14="http://schemas.microsoft.com/office/powerpoint/2010/main" val="398246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247A55-FA87-4C0A-A1D5-2ED9C38C139F}" type="slidenum">
              <a:rPr lang="en-GB" smtClean="0"/>
              <a:t>8</a:t>
            </a:fld>
            <a:endParaRPr lang="en-GB"/>
          </a:p>
        </p:txBody>
      </p:sp>
    </p:spTree>
    <p:extLst>
      <p:ext uri="{BB962C8B-B14F-4D97-AF65-F5344CB8AC3E}">
        <p14:creationId xmlns:p14="http://schemas.microsoft.com/office/powerpoint/2010/main" val="176494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AC7E4A-D173-40B0-BF59-C27019215380}" type="slidenum">
              <a:rPr lang="en-GB" smtClean="0"/>
              <a:t>12</a:t>
            </a:fld>
            <a:endParaRPr lang="en-GB"/>
          </a:p>
        </p:txBody>
      </p:sp>
    </p:spTree>
    <p:extLst>
      <p:ext uri="{BB962C8B-B14F-4D97-AF65-F5344CB8AC3E}">
        <p14:creationId xmlns:p14="http://schemas.microsoft.com/office/powerpoint/2010/main" val="74421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AC7E4A-D173-40B0-BF59-C27019215380}" type="slidenum">
              <a:rPr lang="en-GB" smtClean="0"/>
              <a:t>13</a:t>
            </a:fld>
            <a:endParaRPr lang="en-GB"/>
          </a:p>
        </p:txBody>
      </p:sp>
    </p:spTree>
    <p:extLst>
      <p:ext uri="{BB962C8B-B14F-4D97-AF65-F5344CB8AC3E}">
        <p14:creationId xmlns:p14="http://schemas.microsoft.com/office/powerpoint/2010/main" val="282739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7AA097-E9B4-42E4-96D4-7F3D913CC1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B861834-5124-4C6E-BC99-804DCD339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CA109E6A-F7D7-4398-9B63-E49D81B15E15}"/>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5" name="Footer Placeholder 4">
            <a:extLst>
              <a:ext uri="{FF2B5EF4-FFF2-40B4-BE49-F238E27FC236}">
                <a16:creationId xmlns="" xmlns:a16="http://schemas.microsoft.com/office/drawing/2014/main" id="{3F6C8490-C371-4EE9-812B-BCE08AA28D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9A4507F2-686B-4A92-849B-C575AD090C4A}"/>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427718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039E42-0AAC-4AB6-BF9F-2F3920B2ACC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6B36D897-EDC7-4C8B-B63B-4A520FAB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7C56196-A329-476F-8A30-3016FDF3DED8}"/>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5" name="Footer Placeholder 4">
            <a:extLst>
              <a:ext uri="{FF2B5EF4-FFF2-40B4-BE49-F238E27FC236}">
                <a16:creationId xmlns="" xmlns:a16="http://schemas.microsoft.com/office/drawing/2014/main" id="{07650EFF-2322-4044-943A-B7623D5E9FA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AB6FE4D6-E4FF-4BF8-BBC3-C7B04D8AC4BD}"/>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359671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3DE2B4F-8902-475D-A67A-8B11240A58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10C9000B-7DA0-4AEA-BCEF-D1196DBE6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EFDE837-191A-4D71-B119-935AF7B7C726}"/>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5" name="Footer Placeholder 4">
            <a:extLst>
              <a:ext uri="{FF2B5EF4-FFF2-40B4-BE49-F238E27FC236}">
                <a16:creationId xmlns="" xmlns:a16="http://schemas.microsoft.com/office/drawing/2014/main" id="{359DA6F1-CE67-478F-AD3B-0EE2887B17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B7444681-23D7-468D-83D0-EC4B3CD12E51}"/>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414517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ACE895-1DDC-489E-949C-C68963FF353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E6ACA45-7A85-4F9F-A90D-90800BC61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3656936-D3E4-43DC-A1AC-2300BA10A31D}"/>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5" name="Footer Placeholder 4">
            <a:extLst>
              <a:ext uri="{FF2B5EF4-FFF2-40B4-BE49-F238E27FC236}">
                <a16:creationId xmlns="" xmlns:a16="http://schemas.microsoft.com/office/drawing/2014/main" id="{A6C9D9FB-36A4-4A10-8E1F-2C0DF61708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9EFA7DEB-0FA6-48BD-A502-297D60AB07D7}"/>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137490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27E7A0-6E1B-4DA0-AD24-0349447947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5E46208-58F5-409A-9AF2-8B3F110DE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24949AF-2B01-4129-82AA-6B117FFA9F55}"/>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5" name="Footer Placeholder 4">
            <a:extLst>
              <a:ext uri="{FF2B5EF4-FFF2-40B4-BE49-F238E27FC236}">
                <a16:creationId xmlns="" xmlns:a16="http://schemas.microsoft.com/office/drawing/2014/main" id="{5915A90F-6682-45A5-8089-4A80D9FC74A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33B96FE5-AE74-4797-BBB7-490D6598FC8C}"/>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230021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61AEB-602F-4EC8-B8BB-EF06FBE6181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4091EE32-FB64-4609-BFD4-277DA9970B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B9CCFF5E-CA2A-42DA-B659-5C2621573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D7CC0068-9D92-4AD5-BF38-A5BC5602534A}"/>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6" name="Footer Placeholder 5">
            <a:extLst>
              <a:ext uri="{FF2B5EF4-FFF2-40B4-BE49-F238E27FC236}">
                <a16:creationId xmlns="" xmlns:a16="http://schemas.microsoft.com/office/drawing/2014/main" id="{DE1E9CC3-2A18-4E4C-B7D3-62BE2E0EE9B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2C1D4247-AD5A-45F3-9E8C-E8BCB4359081}"/>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375065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833B6A-A336-48FB-B3E8-51660FE7B04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EE92B0A-3F83-4F15-A9DD-7150132EC0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176DB08-700B-4083-B67B-69A4C595BB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014FF2D7-53CF-437B-9FB2-C6A990009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C6A346E-7025-4267-A05D-7ACD150890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FDE560B6-535B-4DD7-B1D9-FF3733C4CAA7}"/>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8" name="Footer Placeholder 7">
            <a:extLst>
              <a:ext uri="{FF2B5EF4-FFF2-40B4-BE49-F238E27FC236}">
                <a16:creationId xmlns="" xmlns:a16="http://schemas.microsoft.com/office/drawing/2014/main" id="{17ED1B26-D153-497D-B7DE-FD60D5412A4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B1035B34-60CD-4168-86A5-9D38DBBA383B}"/>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394534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F16AC3-E544-4303-85CF-FBF7FEA87D0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8284F835-3EB8-4EF5-8DED-6081A149EF09}"/>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4" name="Footer Placeholder 3">
            <a:extLst>
              <a:ext uri="{FF2B5EF4-FFF2-40B4-BE49-F238E27FC236}">
                <a16:creationId xmlns="" xmlns:a16="http://schemas.microsoft.com/office/drawing/2014/main" id="{B11A5F57-62D0-425E-87ED-BBA458BE29D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39FBBE83-8CD6-422D-81CF-3EBD36207222}"/>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270589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D70D98C-44C7-405A-BFDB-734891AD5CF7}"/>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3" name="Footer Placeholder 2">
            <a:extLst>
              <a:ext uri="{FF2B5EF4-FFF2-40B4-BE49-F238E27FC236}">
                <a16:creationId xmlns="" xmlns:a16="http://schemas.microsoft.com/office/drawing/2014/main" id="{BB967DBF-CB15-4321-982C-0884E6074DD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56152BC5-4766-4BAD-A6BF-80003EBA646E}"/>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379614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D7F989-552B-484D-ADA2-E9185F706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C4326BC9-C00F-4436-B337-648801B73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D89286D8-C97E-43C4-97EC-E8A51CFE4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1701D2A-F026-4742-B064-B55D60B62FE0}"/>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6" name="Footer Placeholder 5">
            <a:extLst>
              <a:ext uri="{FF2B5EF4-FFF2-40B4-BE49-F238E27FC236}">
                <a16:creationId xmlns="" xmlns:a16="http://schemas.microsoft.com/office/drawing/2014/main" id="{38FAE7DB-7690-486F-8011-AD745C2920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1B2B7D80-7571-425B-B34C-659465518818}"/>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29828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1D4B81-624A-42FF-8872-D4271CE79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32A393F1-85CB-4D14-A23C-038BEAD1E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F042F814-DA4A-49CA-A619-E1E44789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94B50BF-FBCD-4AEC-BAFB-82484ECE5156}"/>
              </a:ext>
            </a:extLst>
          </p:cNvPr>
          <p:cNvSpPr>
            <a:spLocks noGrp="1"/>
          </p:cNvSpPr>
          <p:nvPr>
            <p:ph type="dt" sz="half" idx="10"/>
          </p:nvPr>
        </p:nvSpPr>
        <p:spPr/>
        <p:txBody>
          <a:bodyPr/>
          <a:lstStyle/>
          <a:p>
            <a:fld id="{658E5F4D-8A65-4453-9714-BFAE65A6370D}" type="datetimeFigureOut">
              <a:rPr lang="en-IN" smtClean="0"/>
              <a:t>11-10-2021</a:t>
            </a:fld>
            <a:endParaRPr lang="en-IN"/>
          </a:p>
        </p:txBody>
      </p:sp>
      <p:sp>
        <p:nvSpPr>
          <p:cNvPr id="6" name="Footer Placeholder 5">
            <a:extLst>
              <a:ext uri="{FF2B5EF4-FFF2-40B4-BE49-F238E27FC236}">
                <a16:creationId xmlns="" xmlns:a16="http://schemas.microsoft.com/office/drawing/2014/main" id="{D5AD5A52-E576-4D37-8961-42D7223B09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D161C711-AC2D-4075-8C81-8D19E4DC2CAF}"/>
              </a:ext>
            </a:extLst>
          </p:cNvPr>
          <p:cNvSpPr>
            <a:spLocks noGrp="1"/>
          </p:cNvSpPr>
          <p:nvPr>
            <p:ph type="sldNum" sz="quarter" idx="12"/>
          </p:nvPr>
        </p:nvSpPr>
        <p:spPr/>
        <p:txBody>
          <a:bodyPr/>
          <a:lstStyle/>
          <a:p>
            <a:fld id="{D65EEE56-B0D5-4693-8254-D7D0F6E57E8D}" type="slidenum">
              <a:rPr lang="en-IN" smtClean="0"/>
              <a:t>‹#›</a:t>
            </a:fld>
            <a:endParaRPr lang="en-IN"/>
          </a:p>
        </p:txBody>
      </p:sp>
    </p:spTree>
    <p:extLst>
      <p:ext uri="{BB962C8B-B14F-4D97-AF65-F5344CB8AC3E}">
        <p14:creationId xmlns:p14="http://schemas.microsoft.com/office/powerpoint/2010/main" val="148318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E5855CB-7FE4-4661-A254-2480E48CE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BD5170F3-00B5-48B7-851C-0E743386E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ADB4677-3B6C-4056-A195-E3727116E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E5F4D-8A65-4453-9714-BFAE65A6370D}" type="datetimeFigureOut">
              <a:rPr lang="en-IN" smtClean="0"/>
              <a:t>11-10-2021</a:t>
            </a:fld>
            <a:endParaRPr lang="en-IN"/>
          </a:p>
        </p:txBody>
      </p:sp>
      <p:sp>
        <p:nvSpPr>
          <p:cNvPr id="5" name="Footer Placeholder 4">
            <a:extLst>
              <a:ext uri="{FF2B5EF4-FFF2-40B4-BE49-F238E27FC236}">
                <a16:creationId xmlns="" xmlns:a16="http://schemas.microsoft.com/office/drawing/2014/main" id="{6412989C-2C17-45C1-9DA7-02629A9C29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CF085F4C-E448-4879-9A50-DCFC5D647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EEE56-B0D5-4693-8254-D7D0F6E57E8D}" type="slidenum">
              <a:rPr lang="en-IN" smtClean="0"/>
              <a:t>‹#›</a:t>
            </a:fld>
            <a:endParaRPr lang="en-IN"/>
          </a:p>
        </p:txBody>
      </p:sp>
    </p:spTree>
    <p:extLst>
      <p:ext uri="{BB962C8B-B14F-4D97-AF65-F5344CB8AC3E}">
        <p14:creationId xmlns:p14="http://schemas.microsoft.com/office/powerpoint/2010/main" val="1852022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6.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0" y="1223041"/>
            <a:ext cx="713363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en-US" sz="6000" b="1" i="1" dirty="0" smtClean="0">
                <a:latin typeface="Arial Black" panose="020B0A04020102020204" pitchFamily="34" charset="0"/>
              </a:rPr>
              <a:t>The process for </a:t>
            </a:r>
            <a:r>
              <a:rPr kumimoji="0" lang="en-GB" altLang="en-US" sz="6000" b="1" i="1" u="none" strike="noStrike" kern="1200" cap="none" spc="0" normalizeH="0" baseline="0" noProof="0" dirty="0" smtClean="0">
                <a:ln>
                  <a:noFill/>
                </a:ln>
                <a:effectLst/>
                <a:uLnTx/>
                <a:uFillTx/>
                <a:latin typeface="Arial Black" panose="020B0A04020102020204" pitchFamily="34" charset="0"/>
                <a:ea typeface="+mn-ea"/>
                <a:cs typeface="+mn-cs"/>
              </a:rPr>
              <a:t>Synod</a:t>
            </a:r>
            <a:r>
              <a:rPr kumimoji="0" lang="en-GB" altLang="en-US" sz="6000" b="1" i="1" u="none" strike="noStrike" kern="1200" cap="none" spc="0" normalizeH="0" noProof="0" dirty="0" smtClean="0">
                <a:ln>
                  <a:noFill/>
                </a:ln>
                <a:effectLst/>
                <a:uLnTx/>
                <a:uFillTx/>
                <a:latin typeface="Arial Black" panose="020B0A04020102020204" pitchFamily="34" charset="0"/>
                <a:ea typeface="+mn-ea"/>
                <a:cs typeface="+mn-cs"/>
              </a:rPr>
              <a:t> 2023 at the Diocesan Phase </a:t>
            </a:r>
            <a:endParaRPr kumimoji="0" lang="en-IN" altLang="en-US" sz="6000" b="1" i="0" u="none" strike="noStrike" kern="1200" cap="none" spc="0" normalizeH="0" baseline="0" noProof="0" dirty="0">
              <a:ln>
                <a:noFill/>
              </a:ln>
              <a:effectLst/>
              <a:uLnTx/>
              <a:uFillTx/>
              <a:latin typeface="Arial Black" panose="020B0A04020102020204" pitchFamily="34" charset="0"/>
              <a:ea typeface="+mn-ea"/>
              <a:cs typeface="+mn-cs"/>
            </a:endParaRPr>
          </a:p>
        </p:txBody>
      </p:sp>
      <p:pic>
        <p:nvPicPr>
          <p:cNvPr id="4" name="Picture 2">
            <a:extLst>
              <a:ext uri="{FF2B5EF4-FFF2-40B4-BE49-F238E27FC236}">
                <a16:creationId xmlns="" xmlns:a16="http://schemas.microsoft.com/office/drawing/2014/main" id="{95BF5D56-1174-484F-BB08-545AE63CB50B}"/>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0" b="100000" l="0" r="99600"/>
                    </a14:imgEffect>
                  </a14:imgLayer>
                </a14:imgProps>
              </a:ext>
              <a:ext uri="{28A0092B-C50C-407E-A947-70E740481C1C}">
                <a14:useLocalDpi xmlns:a14="http://schemas.microsoft.com/office/drawing/2010/main" val="0"/>
              </a:ext>
            </a:extLst>
          </a:blip>
          <a:srcRect/>
          <a:stretch>
            <a:fillRect/>
          </a:stretch>
        </p:blipFill>
        <p:spPr bwMode="auto">
          <a:xfrm>
            <a:off x="6560554" y="1627094"/>
            <a:ext cx="5476276" cy="4970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a:extLst>
              <a:ext uri="{FF2B5EF4-FFF2-40B4-BE49-F238E27FC236}">
                <a16:creationId xmlns="" xmlns:a16="http://schemas.microsoft.com/office/drawing/2014/main" id="{49A14B40-819A-4C0A-9992-98840A7B67E8}"/>
              </a:ext>
            </a:extLst>
          </p:cNvPr>
          <p:cNvSpPr/>
          <p:nvPr/>
        </p:nvSpPr>
        <p:spPr>
          <a:xfrm>
            <a:off x="11496600" y="6237312"/>
            <a:ext cx="772468" cy="36004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 xmlns:a16="http://schemas.microsoft.com/office/drawing/2014/main" id="{29835851-5318-4B7D-A23A-4E85198D75B5}"/>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backgroundRemoval t="2000" b="100000" l="0" r="100000"/>
                    </a14:imgEffect>
                  </a14:imgLayer>
                </a14:imgProps>
              </a:ext>
            </a:extLst>
          </a:blip>
          <a:stretch>
            <a:fillRect/>
          </a:stretch>
        </p:blipFill>
        <p:spPr>
          <a:xfrm>
            <a:off x="10039878" y="3496640"/>
            <a:ext cx="2383122" cy="3574683"/>
          </a:xfrm>
          <a:prstGeom prst="rect">
            <a:avLst/>
          </a:prstGeom>
        </p:spPr>
      </p:pic>
      <p:pic>
        <p:nvPicPr>
          <p:cNvPr id="8" name="Picture 7">
            <a:extLst>
              <a:ext uri="{FF2B5EF4-FFF2-40B4-BE49-F238E27FC236}">
                <a16:creationId xmlns="" xmlns:a16="http://schemas.microsoft.com/office/drawing/2014/main" id="{DF29C6A9-006B-4585-8422-F48643A38F20}"/>
              </a:ext>
            </a:extLst>
          </p:cNvPr>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0" r="99623"/>
                    </a14:imgEffect>
                  </a14:imgLayer>
                </a14:imgProps>
              </a:ext>
            </a:extLst>
          </a:blip>
          <a:stretch>
            <a:fillRect/>
          </a:stretch>
        </p:blipFill>
        <p:spPr>
          <a:xfrm>
            <a:off x="6702222" y="3283316"/>
            <a:ext cx="1547862" cy="3574684"/>
          </a:xfrm>
          <a:prstGeom prst="rect">
            <a:avLst/>
          </a:prstGeom>
        </p:spPr>
      </p:pic>
      <p:pic>
        <p:nvPicPr>
          <p:cNvPr id="9" name="Picture 8">
            <a:extLst>
              <a:ext uri="{FF2B5EF4-FFF2-40B4-BE49-F238E27FC236}">
                <a16:creationId xmlns="" xmlns:a16="http://schemas.microsoft.com/office/drawing/2014/main" id="{3CC48752-C402-4510-8A79-6C6CC5A383F2}"/>
              </a:ext>
            </a:extLst>
          </p:cNvPr>
          <p:cNvPicPr>
            <a:picLocks noChangeAspect="1"/>
          </p:cNvPicPr>
          <p:nvPr/>
        </p:nvPicPr>
        <p:blipFill rotWithShape="1">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1667" b="88056" l="46396" r="80407"/>
                    </a14:imgEffect>
                  </a14:imgLayer>
                </a14:imgProps>
              </a:ext>
            </a:extLst>
          </a:blip>
          <a:srcRect l="44430" r="15035" b="10381"/>
          <a:stretch/>
        </p:blipFill>
        <p:spPr>
          <a:xfrm>
            <a:off x="8663478" y="3805669"/>
            <a:ext cx="2088737" cy="3073019"/>
          </a:xfrm>
          <a:prstGeom prst="rect">
            <a:avLst/>
          </a:prstGeom>
        </p:spPr>
      </p:pic>
      <p:pic>
        <p:nvPicPr>
          <p:cNvPr id="10" name="Picture 9">
            <a:extLst>
              <a:ext uri="{FF2B5EF4-FFF2-40B4-BE49-F238E27FC236}">
                <a16:creationId xmlns="" xmlns:a16="http://schemas.microsoft.com/office/drawing/2014/main" id="{51A19615-EB2D-4145-AC4E-293E5A2CE50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11" name="Picture 10">
            <a:extLst>
              <a:ext uri="{FF2B5EF4-FFF2-40B4-BE49-F238E27FC236}">
                <a16:creationId xmlns="" xmlns:a16="http://schemas.microsoft.com/office/drawing/2014/main" id="{1A197478-A1F6-4C19-A7BC-D1BD43D76C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3291263031"/>
      </p:ext>
    </p:extLst>
  </p:cSld>
  <p:clrMapOvr>
    <a:masterClrMapping/>
  </p:clrMapOvr>
  <mc:AlternateContent xmlns:mc="http://schemas.openxmlformats.org/markup-compatibility/2006" xmlns:p14="http://schemas.microsoft.com/office/powerpoint/2010/main">
    <mc:Choice Requires="p14">
      <p:transition p14:dur="0" advClick="0" advTm="17392"/>
    </mc:Choice>
    <mc:Fallback xmlns="">
      <p:transition advClick="0" advTm="17392"/>
    </mc:Fallback>
  </mc:AlternateContent>
  <p:extLst mod="1">
    <p:ext uri="{E180D4A7-C9FB-4DFB-919C-405C955672EB}">
      <p14:showEvtLst xmlns:p14="http://schemas.microsoft.com/office/powerpoint/2010/main">
        <p14:playEvt time="13"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E9FCA47-1288-4115-B964-80C6DB403547}"/>
              </a:ext>
            </a:extLst>
          </p:cNvPr>
          <p:cNvSpPr txBox="1">
            <a:spLocks noChangeArrowheads="1"/>
          </p:cNvSpPr>
          <p:nvPr/>
        </p:nvSpPr>
        <p:spPr bwMode="auto">
          <a:xfrm rot="-1671892">
            <a:off x="203495" y="-397052"/>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6</a:t>
            </a:r>
          </a:p>
        </p:txBody>
      </p:sp>
      <p:sp>
        <p:nvSpPr>
          <p:cNvPr id="6" name="TextBox 5">
            <a:extLst>
              <a:ext uri="{FF2B5EF4-FFF2-40B4-BE49-F238E27FC236}">
                <a16:creationId xmlns="" xmlns:a16="http://schemas.microsoft.com/office/drawing/2014/main" id="{C12523D6-61B6-4549-8C40-01B0C9A28F7E}"/>
              </a:ext>
            </a:extLst>
          </p:cNvPr>
          <p:cNvSpPr txBox="1">
            <a:spLocks noChangeArrowheads="1"/>
          </p:cNvSpPr>
          <p:nvPr/>
        </p:nvSpPr>
        <p:spPr bwMode="auto">
          <a:xfrm>
            <a:off x="1304818" y="202637"/>
            <a:ext cx="10294705" cy="523220"/>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b="1" dirty="0">
                <a:solidFill>
                  <a:srgbClr val="000066"/>
                </a:solidFill>
                <a:latin typeface="Arial Black" panose="020B0A04020102020204" pitchFamily="34" charset="0"/>
              </a:rPr>
              <a:t>Two Images of the Synod from the Bible</a:t>
            </a:r>
            <a:endParaRPr lang="en-IN" altLang="en-US" sz="2800" b="1" dirty="0">
              <a:solidFill>
                <a:srgbClr val="000066"/>
              </a:solidFill>
              <a:latin typeface="Arial Black" panose="020B0A04020102020204" pitchFamily="34" charset="0"/>
            </a:endParaRPr>
          </a:p>
        </p:txBody>
      </p:sp>
      <p:sp>
        <p:nvSpPr>
          <p:cNvPr id="2" name="TextBox 1">
            <a:extLst>
              <a:ext uri="{FF2B5EF4-FFF2-40B4-BE49-F238E27FC236}">
                <a16:creationId xmlns="" xmlns:a16="http://schemas.microsoft.com/office/drawing/2014/main" id="{E106AAD1-1B56-4CBF-801A-EB669328487F}"/>
              </a:ext>
            </a:extLst>
          </p:cNvPr>
          <p:cNvSpPr txBox="1"/>
          <p:nvPr/>
        </p:nvSpPr>
        <p:spPr>
          <a:xfrm>
            <a:off x="203770" y="1081985"/>
            <a:ext cx="5467565" cy="4832092"/>
          </a:xfrm>
          <a:prstGeom prst="rect">
            <a:avLst/>
          </a:prstGeom>
          <a:noFill/>
        </p:spPr>
        <p:txBody>
          <a:bodyPr wrap="square" rtlCol="0">
            <a:spAutoFit/>
          </a:bodyPr>
          <a:lstStyle/>
          <a:p>
            <a:pPr marL="285750" indent="-285750">
              <a:buClr>
                <a:schemeClr val="bg1"/>
              </a:buClr>
              <a:buFont typeface="Wingdings" panose="05000000000000000000" pitchFamily="2" charset="2"/>
              <a:buChar char="è"/>
            </a:pPr>
            <a:r>
              <a:rPr lang="en-GB" sz="2800" b="1" strike="sngStrike" dirty="0">
                <a:latin typeface="Arial Rounded MT Bold" panose="020F0704030504030204" pitchFamily="34" charset="0"/>
              </a:rPr>
              <a:t>Jesus</a:t>
            </a:r>
            <a:r>
              <a:rPr lang="en-GB" sz="2800" b="1" dirty="0">
                <a:latin typeface="Arial Rounded MT Bold" panose="020F0704030504030204" pitchFamily="34" charset="0"/>
              </a:rPr>
              <a:t>, Crowd, The Apostles</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Church = A Political Contract</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Jesus, Crowd, </a:t>
            </a:r>
            <a:r>
              <a:rPr lang="en-GB" sz="2800" b="1" strike="sngStrike" dirty="0">
                <a:latin typeface="Arial Rounded MT Bold" panose="020F0704030504030204" pitchFamily="34" charset="0"/>
              </a:rPr>
              <a:t>The Apostles</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Jesus becomes ideology or myth by the crowd without His mediators.</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Jesus, </a:t>
            </a:r>
            <a:r>
              <a:rPr lang="en-GB" sz="2800" b="1" strike="sngStrike" dirty="0">
                <a:latin typeface="Arial Rounded MT Bold" panose="020F0704030504030204" pitchFamily="34" charset="0"/>
              </a:rPr>
              <a:t>Crowd</a:t>
            </a:r>
            <a:r>
              <a:rPr lang="en-GB" sz="2800" b="1" dirty="0">
                <a:latin typeface="Arial Rounded MT Bold" panose="020F0704030504030204" pitchFamily="34" charset="0"/>
              </a:rPr>
              <a:t>, The Apostles</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Church becomes </a:t>
            </a:r>
            <a:r>
              <a:rPr lang="en-GB" sz="2800" b="1" dirty="0" smtClean="0">
                <a:latin typeface="Arial Rounded MT Bold" panose="020F0704030504030204" pitchFamily="34" charset="0"/>
              </a:rPr>
              <a:t> </a:t>
            </a:r>
            <a:r>
              <a:rPr lang="en-GB" sz="2800" b="1" dirty="0">
                <a:latin typeface="Arial Rounded MT Bold" panose="020F0704030504030204" pitchFamily="34" charset="0"/>
              </a:rPr>
              <a:t>sectarian and self-referential form of religion</a:t>
            </a:r>
          </a:p>
        </p:txBody>
      </p:sp>
      <p:pic>
        <p:nvPicPr>
          <p:cNvPr id="3" name="Picture 2">
            <a:extLst>
              <a:ext uri="{FF2B5EF4-FFF2-40B4-BE49-F238E27FC236}">
                <a16:creationId xmlns="" xmlns:a16="http://schemas.microsoft.com/office/drawing/2014/main" id="{C94486CB-FB10-4312-91BB-9EF05BBDACAA}"/>
              </a:ext>
            </a:extLst>
          </p:cNvPr>
          <p:cNvPicPr>
            <a:picLocks noChangeAspect="1"/>
          </p:cNvPicPr>
          <p:nvPr/>
        </p:nvPicPr>
        <p:blipFill>
          <a:blip r:embed="rId3"/>
          <a:stretch>
            <a:fillRect/>
          </a:stretch>
        </p:blipFill>
        <p:spPr>
          <a:xfrm>
            <a:off x="5671335" y="1808251"/>
            <a:ext cx="6316895" cy="4737671"/>
          </a:xfrm>
          <a:prstGeom prst="rect">
            <a:avLst/>
          </a:prstGeom>
        </p:spPr>
      </p:pic>
    </p:spTree>
    <p:custDataLst>
      <p:tags r:id="rId1"/>
    </p:custDataLst>
    <p:extLst>
      <p:ext uri="{BB962C8B-B14F-4D97-AF65-F5344CB8AC3E}">
        <p14:creationId xmlns:p14="http://schemas.microsoft.com/office/powerpoint/2010/main" val="4118254451"/>
      </p:ext>
    </p:extLst>
  </p:cSld>
  <p:clrMapOvr>
    <a:masterClrMapping/>
  </p:clrMapOvr>
  <mc:AlternateContent xmlns:mc="http://schemas.openxmlformats.org/markup-compatibility/2006" xmlns:p14="http://schemas.microsoft.com/office/powerpoint/2010/main">
    <mc:Choice Requires="p14">
      <p:transition spd="slow" p14:dur="2000" advTm="50643"/>
    </mc:Choice>
    <mc:Fallback xmlns="">
      <p:transition spd="slow" advTm="50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E9FCA47-1288-4115-B964-80C6DB403547}"/>
              </a:ext>
            </a:extLst>
          </p:cNvPr>
          <p:cNvSpPr txBox="1">
            <a:spLocks noChangeArrowheads="1"/>
          </p:cNvSpPr>
          <p:nvPr/>
        </p:nvSpPr>
        <p:spPr bwMode="auto">
          <a:xfrm rot="-1671892">
            <a:off x="286320" y="-320584"/>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6</a:t>
            </a:r>
          </a:p>
        </p:txBody>
      </p:sp>
      <p:sp>
        <p:nvSpPr>
          <p:cNvPr id="6" name="TextBox 5">
            <a:extLst>
              <a:ext uri="{FF2B5EF4-FFF2-40B4-BE49-F238E27FC236}">
                <a16:creationId xmlns="" xmlns:a16="http://schemas.microsoft.com/office/drawing/2014/main" id="{C12523D6-61B6-4549-8C40-01B0C9A28F7E}"/>
              </a:ext>
            </a:extLst>
          </p:cNvPr>
          <p:cNvSpPr txBox="1">
            <a:spLocks noChangeArrowheads="1"/>
          </p:cNvSpPr>
          <p:nvPr/>
        </p:nvSpPr>
        <p:spPr bwMode="auto">
          <a:xfrm>
            <a:off x="1304818" y="202637"/>
            <a:ext cx="8511535" cy="523220"/>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b="1" dirty="0">
                <a:solidFill>
                  <a:srgbClr val="000066"/>
                </a:solidFill>
                <a:latin typeface="Arial Black" panose="020B0A04020102020204" pitchFamily="34" charset="0"/>
              </a:rPr>
              <a:t>Two Images of the Synod from the Bible</a:t>
            </a:r>
            <a:endParaRPr lang="en-IN" altLang="en-US" sz="2800" b="1" dirty="0">
              <a:solidFill>
                <a:srgbClr val="000066"/>
              </a:solidFill>
              <a:latin typeface="Arial Black" panose="020B0A04020102020204" pitchFamily="34" charset="0"/>
            </a:endParaRPr>
          </a:p>
        </p:txBody>
      </p:sp>
      <p:sp>
        <p:nvSpPr>
          <p:cNvPr id="2" name="TextBox 1">
            <a:extLst>
              <a:ext uri="{FF2B5EF4-FFF2-40B4-BE49-F238E27FC236}">
                <a16:creationId xmlns="" xmlns:a16="http://schemas.microsoft.com/office/drawing/2014/main" id="{E106AAD1-1B56-4CBF-801A-EB669328487F}"/>
              </a:ext>
            </a:extLst>
          </p:cNvPr>
          <p:cNvSpPr txBox="1"/>
          <p:nvPr/>
        </p:nvSpPr>
        <p:spPr>
          <a:xfrm>
            <a:off x="0" y="1081985"/>
            <a:ext cx="7707086" cy="5262979"/>
          </a:xfrm>
          <a:prstGeom prst="rect">
            <a:avLst/>
          </a:prstGeom>
          <a:noFill/>
        </p:spPr>
        <p:txBody>
          <a:bodyPr wrap="square" rtlCol="0">
            <a:spAutoFit/>
          </a:bodyPr>
          <a:lstStyle/>
          <a:p>
            <a:pPr marL="285750" indent="-285750">
              <a:buClr>
                <a:schemeClr val="bg1"/>
              </a:buClr>
              <a:buFont typeface="Wingdings" panose="05000000000000000000" pitchFamily="2" charset="2"/>
              <a:buChar char="è"/>
            </a:pPr>
            <a:r>
              <a:rPr lang="en-GB" sz="2800" b="1" dirty="0">
                <a:solidFill>
                  <a:schemeClr val="bg1"/>
                </a:solidFill>
                <a:latin typeface="Arial Rounded MT Bold" panose="020F0704030504030204" pitchFamily="34" charset="0"/>
              </a:rPr>
              <a:t> </a:t>
            </a:r>
            <a:r>
              <a:rPr lang="en-GB" sz="2800" b="1" dirty="0">
                <a:latin typeface="Arial Rounded MT Bold" panose="020F0704030504030204" pitchFamily="34" charset="0"/>
              </a:rPr>
              <a:t>2. Image of the early Church: Peter and Cornelius. A Double Conversion. (PD 22-24).</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Peter had to deny his religious traditions (eating unclean food) to be transformed. </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He becomes an instrument of life and communion with God and others. </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No human being is unworthy in the eyes of God/</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a:t>
            </a:r>
            <a:r>
              <a:rPr lang="en-GB" sz="2800" b="1" i="1" dirty="0">
                <a:latin typeface="Arial Rounded MT Bold" panose="020F0704030504030204" pitchFamily="34" charset="0"/>
              </a:rPr>
              <a:t>Both Cornelius and Peter involve other people in their journey of conversion, making them companions in their journey.</a:t>
            </a:r>
          </a:p>
        </p:txBody>
      </p:sp>
      <p:pic>
        <p:nvPicPr>
          <p:cNvPr id="4" name="Picture 3">
            <a:extLst>
              <a:ext uri="{FF2B5EF4-FFF2-40B4-BE49-F238E27FC236}">
                <a16:creationId xmlns="" xmlns:a16="http://schemas.microsoft.com/office/drawing/2014/main" id="{9C3DEA61-BCD7-45E6-A79F-ADF9B8816BAB}"/>
              </a:ext>
            </a:extLst>
          </p:cNvPr>
          <p:cNvPicPr>
            <a:picLocks noChangeAspect="1"/>
          </p:cNvPicPr>
          <p:nvPr/>
        </p:nvPicPr>
        <p:blipFill rotWithShape="1">
          <a:blip r:embed="rId3"/>
          <a:srcRect l="5628"/>
          <a:stretch/>
        </p:blipFill>
        <p:spPr>
          <a:xfrm>
            <a:off x="8001000" y="1196788"/>
            <a:ext cx="3846571" cy="5259349"/>
          </a:xfrm>
          <a:prstGeom prst="rect">
            <a:avLst/>
          </a:prstGeom>
        </p:spPr>
      </p:pic>
      <p:pic>
        <p:nvPicPr>
          <p:cNvPr id="7" name="Picture 6">
            <a:extLst>
              <a:ext uri="{FF2B5EF4-FFF2-40B4-BE49-F238E27FC236}">
                <a16:creationId xmlns="" xmlns:a16="http://schemas.microsoft.com/office/drawing/2014/main" id="{51A19615-EB2D-4145-AC4E-293E5A2CE5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8" name="Picture 7">
            <a:extLst>
              <a:ext uri="{FF2B5EF4-FFF2-40B4-BE49-F238E27FC236}">
                <a16:creationId xmlns="" xmlns:a16="http://schemas.microsoft.com/office/drawing/2014/main" id="{1A197478-A1F6-4C19-A7BC-D1BD43D76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2602376279"/>
      </p:ext>
    </p:extLst>
  </p:cSld>
  <p:clrMapOvr>
    <a:masterClrMapping/>
  </p:clrMapOvr>
  <mc:AlternateContent xmlns:mc="http://schemas.openxmlformats.org/markup-compatibility/2006" xmlns:p14="http://schemas.microsoft.com/office/powerpoint/2010/main">
    <mc:Choice Requires="p14">
      <p:transition spd="slow" p14:dur="2000" advTm="50643"/>
    </mc:Choice>
    <mc:Fallback xmlns="">
      <p:transition spd="slow" advTm="50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rot="-1671892">
            <a:off x="262748" y="-125999"/>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9</a:t>
            </a:r>
          </a:p>
        </p:txBody>
      </p:sp>
      <p:sp>
        <p:nvSpPr>
          <p:cNvPr id="8" name="TextBox 7"/>
          <p:cNvSpPr txBox="1">
            <a:spLocks noChangeArrowheads="1"/>
          </p:cNvSpPr>
          <p:nvPr/>
        </p:nvSpPr>
        <p:spPr bwMode="auto">
          <a:xfrm>
            <a:off x="1645632" y="359389"/>
            <a:ext cx="2111829" cy="646331"/>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3600" b="1" dirty="0">
                <a:solidFill>
                  <a:srgbClr val="000066"/>
                </a:solidFill>
                <a:latin typeface="Arial Black" panose="020B0A04020102020204" pitchFamily="34" charset="0"/>
              </a:rPr>
              <a:t>Logo</a:t>
            </a:r>
          </a:p>
        </p:txBody>
      </p:sp>
      <p:pic>
        <p:nvPicPr>
          <p:cNvPr id="9" name="Picture 8">
            <a:extLst>
              <a:ext uri="{FF2B5EF4-FFF2-40B4-BE49-F238E27FC236}">
                <a16:creationId xmlns="" xmlns:a16="http://schemas.microsoft.com/office/drawing/2014/main" id="{396727BB-63A3-4B6F-8BD4-BA1B863293BD}"/>
              </a:ext>
            </a:extLst>
          </p:cNvPr>
          <p:cNvPicPr>
            <a:picLocks noChangeAspect="1"/>
          </p:cNvPicPr>
          <p:nvPr/>
        </p:nvPicPr>
        <p:blipFill>
          <a:blip r:embed="rId4"/>
          <a:stretch>
            <a:fillRect/>
          </a:stretch>
        </p:blipFill>
        <p:spPr>
          <a:xfrm>
            <a:off x="5029733" y="512075"/>
            <a:ext cx="6593148" cy="5834937"/>
          </a:xfrm>
          <a:prstGeom prst="rect">
            <a:avLst/>
          </a:prstGeom>
        </p:spPr>
      </p:pic>
      <p:sp>
        <p:nvSpPr>
          <p:cNvPr id="3" name="Right Arrow 2"/>
          <p:cNvSpPr/>
          <p:nvPr/>
        </p:nvSpPr>
        <p:spPr>
          <a:xfrm>
            <a:off x="337457" y="1828864"/>
            <a:ext cx="5388429" cy="1396873"/>
          </a:xfrm>
          <a:prstGeom prst="rightArrow">
            <a:avLst/>
          </a:prstGeom>
          <a:solidFill>
            <a:srgbClr val="99FFCC"/>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latin typeface="Arial Rounded MT Bold" panose="020F0704030504030204" pitchFamily="34" charset="0"/>
              </a:rPr>
              <a:t>Tree of Life: Cross, horizontal lines of hands and </a:t>
            </a:r>
            <a:r>
              <a:rPr lang="en-IN" sz="2400" dirty="0" err="1">
                <a:solidFill>
                  <a:schemeClr val="tx1"/>
                </a:solidFill>
                <a:latin typeface="Arial Rounded MT Bold" panose="020F0704030504030204" pitchFamily="34" charset="0"/>
              </a:rPr>
              <a:t>Hoiy</a:t>
            </a:r>
            <a:r>
              <a:rPr lang="en-IN" sz="2400" dirty="0">
                <a:solidFill>
                  <a:schemeClr val="tx1"/>
                </a:solidFill>
                <a:latin typeface="Arial Rounded MT Bold" panose="020F0704030504030204" pitchFamily="34" charset="0"/>
              </a:rPr>
              <a:t> Spirit</a:t>
            </a:r>
          </a:p>
        </p:txBody>
      </p:sp>
      <p:sp>
        <p:nvSpPr>
          <p:cNvPr id="4" name="Down Arrow 3"/>
          <p:cNvSpPr/>
          <p:nvPr/>
        </p:nvSpPr>
        <p:spPr>
          <a:xfrm rot="17600654">
            <a:off x="4283754" y="-441029"/>
            <a:ext cx="1394646" cy="2391004"/>
          </a:xfrm>
          <a:prstGeom prst="downArrow">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N" sz="2000" dirty="0">
                <a:solidFill>
                  <a:schemeClr val="tx1"/>
                </a:solidFill>
                <a:latin typeface="Arial Rounded MT Bold" panose="020F0704030504030204" pitchFamily="34" charset="0"/>
              </a:rPr>
              <a:t>Holy Eucharist: </a:t>
            </a:r>
            <a:r>
              <a:rPr lang="en-IN" sz="1600" dirty="0">
                <a:solidFill>
                  <a:schemeClr val="tx1"/>
                </a:solidFill>
                <a:latin typeface="Arial Rounded MT Bold" panose="020F0704030504030204" pitchFamily="34" charset="0"/>
              </a:rPr>
              <a:t>Shines like the Sun</a:t>
            </a:r>
          </a:p>
        </p:txBody>
      </p:sp>
      <p:sp>
        <p:nvSpPr>
          <p:cNvPr id="17" name="Right Arrow 2">
            <a:extLst>
              <a:ext uri="{FF2B5EF4-FFF2-40B4-BE49-F238E27FC236}">
                <a16:creationId xmlns="" xmlns:a16="http://schemas.microsoft.com/office/drawing/2014/main" id="{E6E9DB7F-9D4F-4A2E-90DD-00ACAF62BDE6}"/>
              </a:ext>
            </a:extLst>
          </p:cNvPr>
          <p:cNvSpPr/>
          <p:nvPr/>
        </p:nvSpPr>
        <p:spPr>
          <a:xfrm rot="694154">
            <a:off x="85422" y="3008462"/>
            <a:ext cx="5640464" cy="2662166"/>
          </a:xfrm>
          <a:prstGeom prst="rightArrow">
            <a:avLst/>
          </a:prstGeom>
          <a:solidFill>
            <a:srgbClr val="99FFCC"/>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latin typeface="Arial Rounded MT Bold" panose="020F0704030504030204" pitchFamily="34" charset="0"/>
              </a:rPr>
              <a:t>People of God: Walking together (</a:t>
            </a:r>
            <a:r>
              <a:rPr lang="en-IN" sz="2400" dirty="0" err="1">
                <a:solidFill>
                  <a:schemeClr val="tx1"/>
                </a:solidFill>
                <a:latin typeface="Arial Rounded MT Bold" panose="020F0704030504030204" pitchFamily="34" charset="0"/>
              </a:rPr>
              <a:t>Synodality</a:t>
            </a:r>
            <a:r>
              <a:rPr lang="en-IN" sz="2400" dirty="0">
                <a:solidFill>
                  <a:schemeClr val="tx1"/>
                </a:solidFill>
                <a:latin typeface="Arial Rounded MT Bold" panose="020F0704030504030204" pitchFamily="34" charset="0"/>
              </a:rPr>
              <a:t>), 15 silhouettes</a:t>
            </a:r>
            <a:r>
              <a:rPr lang="en-IN" sz="2400" dirty="0">
                <a:solidFill>
                  <a:schemeClr val="tx1"/>
                </a:solidFill>
                <a:latin typeface="Arial Rounded MT Bold" panose="020F0704030504030204" pitchFamily="34" charset="0"/>
                <a:sym typeface="Wingdings" panose="05000000000000000000" pitchFamily="2" charset="2"/>
              </a:rPr>
              <a:t></a:t>
            </a:r>
            <a:r>
              <a:rPr lang="en-IN" sz="2400" dirty="0">
                <a:solidFill>
                  <a:schemeClr val="tx1"/>
                </a:solidFill>
                <a:latin typeface="Arial Rounded MT Bold" panose="020F0704030504030204" pitchFamily="34" charset="0"/>
              </a:rPr>
              <a:t> Entire</a:t>
            </a:r>
            <a:r>
              <a:rPr lang="en-IN" sz="2400" dirty="0">
                <a:solidFill>
                  <a:schemeClr val="tx1"/>
                </a:solidFill>
                <a:latin typeface="Arial Rounded MT Bold" panose="020F0704030504030204" pitchFamily="34" charset="0"/>
                <a:sym typeface="Wingdings" panose="05000000000000000000" pitchFamily="2" charset="2"/>
              </a:rPr>
              <a:t> humanity</a:t>
            </a:r>
            <a:r>
              <a:rPr lang="en-IN" sz="2400" dirty="0">
                <a:solidFill>
                  <a:schemeClr val="tx1"/>
                </a:solidFill>
                <a:latin typeface="Arial Rounded MT Bold" panose="020F0704030504030204" pitchFamily="34" charset="0"/>
              </a:rPr>
              <a:t>. </a:t>
            </a:r>
          </a:p>
        </p:txBody>
      </p:sp>
      <p:sp>
        <p:nvSpPr>
          <p:cNvPr id="2" name="Freeform: Shape 1">
            <a:extLst>
              <a:ext uri="{FF2B5EF4-FFF2-40B4-BE49-F238E27FC236}">
                <a16:creationId xmlns="" xmlns:a16="http://schemas.microsoft.com/office/drawing/2014/main" id="{903A83A2-C082-4228-8C56-D998CE3DC567}"/>
              </a:ext>
            </a:extLst>
          </p:cNvPr>
          <p:cNvSpPr/>
          <p:nvPr/>
        </p:nvSpPr>
        <p:spPr>
          <a:xfrm>
            <a:off x="5802086" y="5606091"/>
            <a:ext cx="6226628" cy="326623"/>
          </a:xfrm>
          <a:custGeom>
            <a:avLst/>
            <a:gdLst>
              <a:gd name="connsiteX0" fmla="*/ 0 w 6226628"/>
              <a:gd name="connsiteY0" fmla="*/ 65366 h 326623"/>
              <a:gd name="connsiteX1" fmla="*/ 337457 w 6226628"/>
              <a:gd name="connsiteY1" fmla="*/ 76252 h 326623"/>
              <a:gd name="connsiteX2" fmla="*/ 413657 w 6226628"/>
              <a:gd name="connsiteY2" fmla="*/ 98023 h 326623"/>
              <a:gd name="connsiteX3" fmla="*/ 446314 w 6226628"/>
              <a:gd name="connsiteY3" fmla="*/ 108909 h 326623"/>
              <a:gd name="connsiteX4" fmla="*/ 566057 w 6226628"/>
              <a:gd name="connsiteY4" fmla="*/ 185109 h 326623"/>
              <a:gd name="connsiteX5" fmla="*/ 598714 w 6226628"/>
              <a:gd name="connsiteY5" fmla="*/ 195995 h 326623"/>
              <a:gd name="connsiteX6" fmla="*/ 674914 w 6226628"/>
              <a:gd name="connsiteY6" fmla="*/ 217766 h 326623"/>
              <a:gd name="connsiteX7" fmla="*/ 805543 w 6226628"/>
              <a:gd name="connsiteY7" fmla="*/ 250423 h 326623"/>
              <a:gd name="connsiteX8" fmla="*/ 859971 w 6226628"/>
              <a:gd name="connsiteY8" fmla="*/ 261309 h 326623"/>
              <a:gd name="connsiteX9" fmla="*/ 1001485 w 6226628"/>
              <a:gd name="connsiteY9" fmla="*/ 272195 h 326623"/>
              <a:gd name="connsiteX10" fmla="*/ 1077685 w 6226628"/>
              <a:gd name="connsiteY10" fmla="*/ 304852 h 326623"/>
              <a:gd name="connsiteX11" fmla="*/ 1349828 w 6226628"/>
              <a:gd name="connsiteY11" fmla="*/ 326623 h 326623"/>
              <a:gd name="connsiteX12" fmla="*/ 1621971 w 6226628"/>
              <a:gd name="connsiteY12" fmla="*/ 304852 h 326623"/>
              <a:gd name="connsiteX13" fmla="*/ 2002971 w 6226628"/>
              <a:gd name="connsiteY13" fmla="*/ 293966 h 326623"/>
              <a:gd name="connsiteX14" fmla="*/ 2111828 w 6226628"/>
              <a:gd name="connsiteY14" fmla="*/ 272195 h 326623"/>
              <a:gd name="connsiteX15" fmla="*/ 2209800 w 6226628"/>
              <a:gd name="connsiteY15" fmla="*/ 217766 h 326623"/>
              <a:gd name="connsiteX16" fmla="*/ 2296885 w 6226628"/>
              <a:gd name="connsiteY16" fmla="*/ 195995 h 326623"/>
              <a:gd name="connsiteX17" fmla="*/ 3320143 w 6226628"/>
              <a:gd name="connsiteY17" fmla="*/ 185109 h 326623"/>
              <a:gd name="connsiteX18" fmla="*/ 3407228 w 6226628"/>
              <a:gd name="connsiteY18" fmla="*/ 141566 h 326623"/>
              <a:gd name="connsiteX19" fmla="*/ 3516085 w 6226628"/>
              <a:gd name="connsiteY19" fmla="*/ 76252 h 326623"/>
              <a:gd name="connsiteX20" fmla="*/ 3624943 w 6226628"/>
              <a:gd name="connsiteY20" fmla="*/ 10938 h 326623"/>
              <a:gd name="connsiteX21" fmla="*/ 3744685 w 6226628"/>
              <a:gd name="connsiteY21" fmla="*/ 43595 h 326623"/>
              <a:gd name="connsiteX22" fmla="*/ 3897085 w 6226628"/>
              <a:gd name="connsiteY22" fmla="*/ 130680 h 326623"/>
              <a:gd name="connsiteX23" fmla="*/ 4354285 w 6226628"/>
              <a:gd name="connsiteY23" fmla="*/ 152452 h 326623"/>
              <a:gd name="connsiteX24" fmla="*/ 4637314 w 6226628"/>
              <a:gd name="connsiteY24" fmla="*/ 119795 h 326623"/>
              <a:gd name="connsiteX25" fmla="*/ 4713514 w 6226628"/>
              <a:gd name="connsiteY25" fmla="*/ 98023 h 326623"/>
              <a:gd name="connsiteX26" fmla="*/ 5040085 w 6226628"/>
              <a:gd name="connsiteY26" fmla="*/ 108909 h 326623"/>
              <a:gd name="connsiteX27" fmla="*/ 5279571 w 6226628"/>
              <a:gd name="connsiteY27" fmla="*/ 130680 h 326623"/>
              <a:gd name="connsiteX28" fmla="*/ 5366657 w 6226628"/>
              <a:gd name="connsiteY28" fmla="*/ 185109 h 326623"/>
              <a:gd name="connsiteX29" fmla="*/ 5410200 w 6226628"/>
              <a:gd name="connsiteY29" fmla="*/ 195995 h 326623"/>
              <a:gd name="connsiteX30" fmla="*/ 5508171 w 6226628"/>
              <a:gd name="connsiteY30" fmla="*/ 185109 h 326623"/>
              <a:gd name="connsiteX31" fmla="*/ 5682343 w 6226628"/>
              <a:gd name="connsiteY31" fmla="*/ 130680 h 326623"/>
              <a:gd name="connsiteX32" fmla="*/ 5910943 w 6226628"/>
              <a:gd name="connsiteY32" fmla="*/ 108909 h 326623"/>
              <a:gd name="connsiteX33" fmla="*/ 5987143 w 6226628"/>
              <a:gd name="connsiteY33" fmla="*/ 65366 h 326623"/>
              <a:gd name="connsiteX34" fmla="*/ 6019800 w 6226628"/>
              <a:gd name="connsiteY34" fmla="*/ 21823 h 326623"/>
              <a:gd name="connsiteX35" fmla="*/ 6074228 w 6226628"/>
              <a:gd name="connsiteY35" fmla="*/ 10938 h 326623"/>
              <a:gd name="connsiteX36" fmla="*/ 6226628 w 6226628"/>
              <a:gd name="connsiteY36" fmla="*/ 52 h 3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6628" h="326623">
                <a:moveTo>
                  <a:pt x="0" y="65366"/>
                </a:moveTo>
                <a:cubicBezTo>
                  <a:pt x="112486" y="68995"/>
                  <a:pt x="225262" y="67395"/>
                  <a:pt x="337457" y="76252"/>
                </a:cubicBezTo>
                <a:cubicBezTo>
                  <a:pt x="363791" y="78331"/>
                  <a:pt x="388355" y="90432"/>
                  <a:pt x="413657" y="98023"/>
                </a:cubicBezTo>
                <a:cubicBezTo>
                  <a:pt x="424648" y="101320"/>
                  <a:pt x="436283" y="103336"/>
                  <a:pt x="446314" y="108909"/>
                </a:cubicBezTo>
                <a:cubicBezTo>
                  <a:pt x="523974" y="152054"/>
                  <a:pt x="493443" y="148802"/>
                  <a:pt x="566057" y="185109"/>
                </a:cubicBezTo>
                <a:cubicBezTo>
                  <a:pt x="576320" y="190241"/>
                  <a:pt x="587723" y="192698"/>
                  <a:pt x="598714" y="195995"/>
                </a:cubicBezTo>
                <a:cubicBezTo>
                  <a:pt x="624016" y="203586"/>
                  <a:pt x="649367" y="211043"/>
                  <a:pt x="674914" y="217766"/>
                </a:cubicBezTo>
                <a:cubicBezTo>
                  <a:pt x="718319" y="229188"/>
                  <a:pt x="761532" y="241620"/>
                  <a:pt x="805543" y="250423"/>
                </a:cubicBezTo>
                <a:cubicBezTo>
                  <a:pt x="823686" y="254052"/>
                  <a:pt x="841582" y="259266"/>
                  <a:pt x="859971" y="261309"/>
                </a:cubicBezTo>
                <a:cubicBezTo>
                  <a:pt x="906992" y="266534"/>
                  <a:pt x="954314" y="268566"/>
                  <a:pt x="1001485" y="272195"/>
                </a:cubicBezTo>
                <a:cubicBezTo>
                  <a:pt x="1026885" y="283081"/>
                  <a:pt x="1050785" y="298523"/>
                  <a:pt x="1077685" y="304852"/>
                </a:cubicBezTo>
                <a:cubicBezTo>
                  <a:pt x="1109938" y="312441"/>
                  <a:pt x="1345939" y="326364"/>
                  <a:pt x="1349828" y="326623"/>
                </a:cubicBezTo>
                <a:cubicBezTo>
                  <a:pt x="1440542" y="319366"/>
                  <a:pt x="1531080" y="309397"/>
                  <a:pt x="1621971" y="304852"/>
                </a:cubicBezTo>
                <a:cubicBezTo>
                  <a:pt x="1748864" y="298507"/>
                  <a:pt x="1876070" y="300156"/>
                  <a:pt x="2002971" y="293966"/>
                </a:cubicBezTo>
                <a:cubicBezTo>
                  <a:pt x="2036126" y="292349"/>
                  <a:pt x="2078674" y="280483"/>
                  <a:pt x="2111828" y="272195"/>
                </a:cubicBezTo>
                <a:cubicBezTo>
                  <a:pt x="2166521" y="235733"/>
                  <a:pt x="2161164" y="231030"/>
                  <a:pt x="2209800" y="217766"/>
                </a:cubicBezTo>
                <a:cubicBezTo>
                  <a:pt x="2238667" y="209893"/>
                  <a:pt x="2266976" y="196875"/>
                  <a:pt x="2296885" y="195995"/>
                </a:cubicBezTo>
                <a:cubicBezTo>
                  <a:pt x="2637843" y="185967"/>
                  <a:pt x="2979057" y="188738"/>
                  <a:pt x="3320143" y="185109"/>
                </a:cubicBezTo>
                <a:cubicBezTo>
                  <a:pt x="3413634" y="122783"/>
                  <a:pt x="3274076" y="212581"/>
                  <a:pt x="3407228" y="141566"/>
                </a:cubicBezTo>
                <a:cubicBezTo>
                  <a:pt x="3444566" y="121652"/>
                  <a:pt x="3481651" y="100848"/>
                  <a:pt x="3516085" y="76252"/>
                </a:cubicBezTo>
                <a:cubicBezTo>
                  <a:pt x="3601622" y="15153"/>
                  <a:pt x="3562672" y="31693"/>
                  <a:pt x="3624943" y="10938"/>
                </a:cubicBezTo>
                <a:cubicBezTo>
                  <a:pt x="3664857" y="21824"/>
                  <a:pt x="3707195" y="26099"/>
                  <a:pt x="3744685" y="43595"/>
                </a:cubicBezTo>
                <a:cubicBezTo>
                  <a:pt x="3849956" y="92722"/>
                  <a:pt x="3704257" y="121497"/>
                  <a:pt x="3897085" y="130680"/>
                </a:cubicBezTo>
                <a:lnTo>
                  <a:pt x="4354285" y="152452"/>
                </a:lnTo>
                <a:cubicBezTo>
                  <a:pt x="4448628" y="141566"/>
                  <a:pt x="4543417" y="134022"/>
                  <a:pt x="4637314" y="119795"/>
                </a:cubicBezTo>
                <a:cubicBezTo>
                  <a:pt x="4663432" y="115838"/>
                  <a:pt x="4687107" y="98737"/>
                  <a:pt x="4713514" y="98023"/>
                </a:cubicBezTo>
                <a:lnTo>
                  <a:pt x="5040085" y="108909"/>
                </a:lnTo>
                <a:cubicBezTo>
                  <a:pt x="5181386" y="144235"/>
                  <a:pt x="4918733" y="81475"/>
                  <a:pt x="5279571" y="130680"/>
                </a:cubicBezTo>
                <a:cubicBezTo>
                  <a:pt x="5314327" y="135419"/>
                  <a:pt x="5338099" y="170830"/>
                  <a:pt x="5366657" y="185109"/>
                </a:cubicBezTo>
                <a:cubicBezTo>
                  <a:pt x="5380039" y="191800"/>
                  <a:pt x="5395686" y="192366"/>
                  <a:pt x="5410200" y="195995"/>
                </a:cubicBezTo>
                <a:cubicBezTo>
                  <a:pt x="5442857" y="192366"/>
                  <a:pt x="5475695" y="190105"/>
                  <a:pt x="5508171" y="185109"/>
                </a:cubicBezTo>
                <a:cubicBezTo>
                  <a:pt x="5549074" y="178816"/>
                  <a:pt x="5682224" y="130711"/>
                  <a:pt x="5682343" y="130680"/>
                </a:cubicBezTo>
                <a:cubicBezTo>
                  <a:pt x="5729508" y="118268"/>
                  <a:pt x="5890659" y="110358"/>
                  <a:pt x="5910943" y="108909"/>
                </a:cubicBezTo>
                <a:cubicBezTo>
                  <a:pt x="5936343" y="94395"/>
                  <a:pt x="5964299" y="83641"/>
                  <a:pt x="5987143" y="65366"/>
                </a:cubicBezTo>
                <a:cubicBezTo>
                  <a:pt x="6001310" y="54032"/>
                  <a:pt x="6004415" y="31439"/>
                  <a:pt x="6019800" y="21823"/>
                </a:cubicBezTo>
                <a:cubicBezTo>
                  <a:pt x="6035490" y="12017"/>
                  <a:pt x="6055888" y="13383"/>
                  <a:pt x="6074228" y="10938"/>
                </a:cubicBezTo>
                <a:cubicBezTo>
                  <a:pt x="6166706" y="-1392"/>
                  <a:pt x="6158886" y="52"/>
                  <a:pt x="6226628" y="52"/>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pic>
        <p:nvPicPr>
          <p:cNvPr id="11" name="Picture 10">
            <a:extLst>
              <a:ext uri="{FF2B5EF4-FFF2-40B4-BE49-F238E27FC236}">
                <a16:creationId xmlns="" xmlns:a16="http://schemas.microsoft.com/office/drawing/2014/main" id="{51A19615-EB2D-4145-AC4E-293E5A2CE5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12" name="Picture 11">
            <a:extLst>
              <a:ext uri="{FF2B5EF4-FFF2-40B4-BE49-F238E27FC236}">
                <a16:creationId xmlns="" xmlns:a16="http://schemas.microsoft.com/office/drawing/2014/main" id="{1A197478-A1F6-4C19-A7BC-D1BD43D76C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1805620247"/>
      </p:ext>
    </p:extLst>
  </p:cSld>
  <p:clrMapOvr>
    <a:masterClrMapping/>
  </p:clrMapOvr>
  <mc:AlternateContent xmlns:mc="http://schemas.openxmlformats.org/markup-compatibility/2006" xmlns:p14="http://schemas.microsoft.com/office/powerpoint/2010/main">
    <mc:Choice Requires="p14">
      <p:transition spd="med" p14:dur="700" advTm="48650">
        <p:fade/>
      </p:transition>
    </mc:Choice>
    <mc:Fallback xmlns="">
      <p:transition spd="med" advTm="486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1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3791F92-ED23-4E29-923E-E0504D88F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890" y="888642"/>
            <a:ext cx="8822027" cy="5653826"/>
          </a:xfrm>
          <a:prstGeom prst="rect">
            <a:avLst/>
          </a:prstGeom>
        </p:spPr>
      </p:pic>
      <p:pic>
        <p:nvPicPr>
          <p:cNvPr id="4" name="Picture 3">
            <a:extLst>
              <a:ext uri="{FF2B5EF4-FFF2-40B4-BE49-F238E27FC236}">
                <a16:creationId xmlns="" xmlns:a16="http://schemas.microsoft.com/office/drawing/2014/main" id="{51A19615-EB2D-4145-AC4E-293E5A2CE5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6" name="Picture 5">
            <a:extLst>
              <a:ext uri="{FF2B5EF4-FFF2-40B4-BE49-F238E27FC236}">
                <a16:creationId xmlns="" xmlns:a16="http://schemas.microsoft.com/office/drawing/2014/main" id="{1A197478-A1F6-4C19-A7BC-D1BD43D76C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
        <p:nvSpPr>
          <p:cNvPr id="3" name="Rectangle 2"/>
          <p:cNvSpPr/>
          <p:nvPr/>
        </p:nvSpPr>
        <p:spPr>
          <a:xfrm>
            <a:off x="5695890" y="334851"/>
            <a:ext cx="872335" cy="369332"/>
          </a:xfrm>
          <a:prstGeom prst="rect">
            <a:avLst/>
          </a:prstGeom>
        </p:spPr>
        <p:txBody>
          <a:bodyPr wrap="square">
            <a:spAutoFit/>
          </a:bodyPr>
          <a:lstStyle/>
          <a:p>
            <a:pPr>
              <a:spcBef>
                <a:spcPct val="0"/>
              </a:spcBef>
            </a:pPr>
            <a:r>
              <a:rPr lang="en-IN" altLang="en-US" b="1" dirty="0">
                <a:solidFill>
                  <a:srgbClr val="000066"/>
                </a:solidFill>
                <a:latin typeface="Arial Black" panose="020B0A04020102020204" pitchFamily="34" charset="0"/>
              </a:rPr>
              <a:t>Logo</a:t>
            </a:r>
            <a:endParaRPr lang="en-IN" altLang="en-US" b="1" dirty="0">
              <a:solidFill>
                <a:srgbClr val="000066"/>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918931169"/>
      </p:ext>
    </p:extLst>
  </p:cSld>
  <p:clrMapOvr>
    <a:masterClrMapping/>
  </p:clrMapOvr>
  <mc:AlternateContent xmlns:mc="http://schemas.openxmlformats.org/markup-compatibility/2006" xmlns:p14="http://schemas.microsoft.com/office/powerpoint/2010/main">
    <mc:Choice Requires="p14">
      <p:transition spd="med" p14:dur="700" advTm="48650">
        <p:fade/>
      </p:transition>
    </mc:Choice>
    <mc:Fallback xmlns="">
      <p:transition spd="med" advTm="4865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E9FCA47-1288-4115-B964-80C6DB403547}"/>
              </a:ext>
            </a:extLst>
          </p:cNvPr>
          <p:cNvSpPr txBox="1">
            <a:spLocks noChangeArrowheads="1"/>
          </p:cNvSpPr>
          <p:nvPr/>
        </p:nvSpPr>
        <p:spPr bwMode="auto">
          <a:xfrm rot="-1671892">
            <a:off x="138181" y="-397051"/>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8</a:t>
            </a:r>
          </a:p>
        </p:txBody>
      </p:sp>
      <p:sp>
        <p:nvSpPr>
          <p:cNvPr id="6" name="TextBox 5">
            <a:extLst>
              <a:ext uri="{FF2B5EF4-FFF2-40B4-BE49-F238E27FC236}">
                <a16:creationId xmlns="" xmlns:a16="http://schemas.microsoft.com/office/drawing/2014/main" id="{C12523D6-61B6-4549-8C40-01B0C9A28F7E}"/>
              </a:ext>
            </a:extLst>
          </p:cNvPr>
          <p:cNvSpPr txBox="1">
            <a:spLocks noChangeArrowheads="1"/>
          </p:cNvSpPr>
          <p:nvPr/>
        </p:nvSpPr>
        <p:spPr bwMode="auto">
          <a:xfrm>
            <a:off x="1304819" y="202637"/>
            <a:ext cx="9291464" cy="615553"/>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3400" b="1" dirty="0">
                <a:solidFill>
                  <a:srgbClr val="000066"/>
                </a:solidFill>
                <a:latin typeface="Arial Black" panose="020B0A04020102020204" pitchFamily="34" charset="0"/>
              </a:rPr>
              <a:t>What is the purpose this Synod 2023?</a:t>
            </a:r>
          </a:p>
        </p:txBody>
      </p:sp>
      <p:sp>
        <p:nvSpPr>
          <p:cNvPr id="7" name="TextBox 6">
            <a:extLst>
              <a:ext uri="{FF2B5EF4-FFF2-40B4-BE49-F238E27FC236}">
                <a16:creationId xmlns="" xmlns:a16="http://schemas.microsoft.com/office/drawing/2014/main" id="{322111DC-7DE2-4E4F-B38D-EC456E17AEF0}"/>
              </a:ext>
            </a:extLst>
          </p:cNvPr>
          <p:cNvSpPr txBox="1"/>
          <p:nvPr/>
        </p:nvSpPr>
        <p:spPr>
          <a:xfrm>
            <a:off x="-1" y="1081985"/>
            <a:ext cx="12322630" cy="5693866"/>
          </a:xfrm>
          <a:prstGeom prst="rect">
            <a:avLst/>
          </a:prstGeom>
          <a:noFill/>
        </p:spPr>
        <p:txBody>
          <a:bodyPr wrap="square" rtlCol="0">
            <a:spAutoFit/>
          </a:bodyPr>
          <a:lstStyle/>
          <a:p>
            <a:pPr marL="285750" indent="-285750">
              <a:buClr>
                <a:schemeClr val="bg1"/>
              </a:buClr>
              <a:buFont typeface="Wingdings" panose="05000000000000000000" pitchFamily="2" charset="2"/>
              <a:buChar char="è"/>
            </a:pPr>
            <a:r>
              <a:rPr lang="en-GB" sz="2800" b="1" dirty="0" smtClean="0">
                <a:latin typeface="Arial Rounded MT Bold" panose="020F0704030504030204" pitchFamily="34" charset="0"/>
              </a:rPr>
              <a:t>1.To </a:t>
            </a:r>
            <a:r>
              <a:rPr lang="en-GB" sz="2800" b="1" dirty="0">
                <a:latin typeface="Arial Rounded MT Bold" panose="020F0704030504030204" pitchFamily="34" charset="0"/>
              </a:rPr>
              <a:t>be witnesses of God’s love</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a:t>
            </a:r>
            <a:r>
              <a:rPr lang="en-GB" sz="2800" b="1" dirty="0" smtClean="0">
                <a:latin typeface="Arial Rounded MT Bold" panose="020F0704030504030204" pitchFamily="34" charset="0"/>
              </a:rPr>
              <a:t>2.</a:t>
            </a:r>
            <a:r>
              <a:rPr lang="en-GB" sz="2800" b="1" dirty="0" smtClean="0">
                <a:latin typeface="Arial Rounded MT Bold" panose="020F0704030504030204" pitchFamily="34" charset="0"/>
              </a:rPr>
              <a:t>To </a:t>
            </a:r>
            <a:r>
              <a:rPr lang="en-GB" sz="2800" b="1" dirty="0">
                <a:latin typeface="Arial Rounded MT Bold" panose="020F0704030504030204" pitchFamily="34" charset="0"/>
              </a:rPr>
              <a:t>live as a participatory and an inclusive process in the church, especially listening and hearing those at periphery.</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a:t>
            </a:r>
            <a:r>
              <a:rPr lang="en-GB" sz="2800" b="1" dirty="0" smtClean="0">
                <a:latin typeface="Arial Rounded MT Bold" panose="020F0704030504030204" pitchFamily="34" charset="0"/>
              </a:rPr>
              <a:t>3.To </a:t>
            </a:r>
            <a:r>
              <a:rPr lang="en-GB" sz="2800" b="1" dirty="0">
                <a:latin typeface="Arial Rounded MT Bold" panose="020F0704030504030204" pitchFamily="34" charset="0"/>
              </a:rPr>
              <a:t>recognise the wealth and variety of gifts in the Church.</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a:t>
            </a:r>
            <a:r>
              <a:rPr lang="en-GB" sz="2800" b="1" dirty="0" smtClean="0">
                <a:latin typeface="Arial Rounded MT Bold" panose="020F0704030504030204" pitchFamily="34" charset="0"/>
              </a:rPr>
              <a:t>4.To </a:t>
            </a:r>
            <a:r>
              <a:rPr lang="en-GB" sz="2800" b="1" dirty="0">
                <a:latin typeface="Arial Rounded MT Bold" panose="020F0704030504030204" pitchFamily="34" charset="0"/>
              </a:rPr>
              <a:t>explore participatory ways  of living the mission.</a:t>
            </a:r>
          </a:p>
          <a:p>
            <a:pPr marL="285750" indent="-285750">
              <a:buClr>
                <a:schemeClr val="bg1"/>
              </a:buClr>
              <a:buFont typeface="Wingdings" panose="05000000000000000000" pitchFamily="2" charset="2"/>
              <a:buChar char="è"/>
            </a:pPr>
            <a:r>
              <a:rPr lang="en-GB" sz="2800" b="1" dirty="0" smtClean="0">
                <a:latin typeface="Arial Rounded MT Bold" panose="020F0704030504030204" pitchFamily="34" charset="0"/>
              </a:rPr>
              <a:t>5.To </a:t>
            </a:r>
            <a:r>
              <a:rPr lang="en-GB" sz="2800" b="1" dirty="0">
                <a:latin typeface="Arial Rounded MT Bold" panose="020F0704030504030204" pitchFamily="34" charset="0"/>
              </a:rPr>
              <a:t>examine the responsibility and power in the Church</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a:t>
            </a:r>
            <a:r>
              <a:rPr lang="en-GB" sz="2800" b="1" dirty="0" smtClean="0">
                <a:latin typeface="Arial Rounded MT Bold" panose="020F0704030504030204" pitchFamily="34" charset="0"/>
              </a:rPr>
              <a:t>6.To </a:t>
            </a:r>
            <a:r>
              <a:rPr lang="en-GB" sz="2800" b="1" dirty="0">
                <a:latin typeface="Arial Rounded MT Bold" panose="020F0704030504030204" pitchFamily="34" charset="0"/>
              </a:rPr>
              <a:t>help the church as credible partner towards dialogue (faiths &amp; other Christians), fraternity, inclusion, participation and fraternity for a better world. </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a:t>
            </a:r>
            <a:r>
              <a:rPr lang="en-GB" sz="2800" b="1" dirty="0" smtClean="0">
                <a:latin typeface="Arial Rounded MT Bold" panose="020F0704030504030204" pitchFamily="34" charset="0"/>
              </a:rPr>
              <a:t>7.To </a:t>
            </a:r>
            <a:r>
              <a:rPr lang="en-GB" sz="2800" b="1" dirty="0">
                <a:latin typeface="Arial Rounded MT Bold" panose="020F0704030504030204" pitchFamily="34" charset="0"/>
              </a:rPr>
              <a:t>Value Minority Reports not just principle of convergence or majority in the consultation process. </a:t>
            </a:r>
          </a:p>
          <a:p>
            <a:pPr marL="285750" indent="-285750">
              <a:buClr>
                <a:schemeClr val="bg1"/>
              </a:buClr>
              <a:buFont typeface="Wingdings" panose="05000000000000000000" pitchFamily="2" charset="2"/>
              <a:buChar char="è"/>
            </a:pPr>
            <a:r>
              <a:rPr lang="en-GB" sz="2800" b="1" dirty="0" smtClean="0">
                <a:latin typeface="Arial Rounded MT Bold" panose="020F0704030504030204" pitchFamily="34" charset="0"/>
              </a:rPr>
              <a:t>8.To </a:t>
            </a:r>
            <a:r>
              <a:rPr lang="en-GB" sz="2800" b="1" dirty="0">
                <a:latin typeface="Arial Rounded MT Bold" panose="020F0704030504030204" pitchFamily="34" charset="0"/>
              </a:rPr>
              <a:t>experience  a new way of being church, walking together, the synodal way.</a:t>
            </a:r>
          </a:p>
        </p:txBody>
      </p:sp>
      <p:pic>
        <p:nvPicPr>
          <p:cNvPr id="8" name="Picture 7">
            <a:extLst>
              <a:ext uri="{FF2B5EF4-FFF2-40B4-BE49-F238E27FC236}">
                <a16:creationId xmlns="" xmlns:a16="http://schemas.microsoft.com/office/drawing/2014/main" id="{51A19615-EB2D-4145-AC4E-293E5A2CE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9" name="Picture 8">
            <a:extLst>
              <a:ext uri="{FF2B5EF4-FFF2-40B4-BE49-F238E27FC236}">
                <a16:creationId xmlns="" xmlns:a16="http://schemas.microsoft.com/office/drawing/2014/main" id="{1A197478-A1F6-4C19-A7BC-D1BD43D76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3710470785"/>
      </p:ext>
    </p:extLst>
  </p:cSld>
  <p:clrMapOvr>
    <a:masterClrMapping/>
  </p:clrMapOvr>
  <mc:AlternateContent xmlns:mc="http://schemas.openxmlformats.org/markup-compatibility/2006" xmlns:p14="http://schemas.microsoft.com/office/powerpoint/2010/main">
    <mc:Choice Requires="p14">
      <p:transition spd="slow" p14:dur="2000" advTm="47189"/>
    </mc:Choice>
    <mc:Fallback xmlns="">
      <p:transition spd="slow" advTm="4718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E9FCA47-1288-4115-B964-80C6DB403547}"/>
              </a:ext>
            </a:extLst>
          </p:cNvPr>
          <p:cNvSpPr txBox="1">
            <a:spLocks noChangeArrowheads="1"/>
          </p:cNvSpPr>
          <p:nvPr/>
        </p:nvSpPr>
        <p:spPr bwMode="auto">
          <a:xfrm rot="-1671892">
            <a:off x="138181" y="-397051"/>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7</a:t>
            </a:r>
          </a:p>
        </p:txBody>
      </p:sp>
      <p:sp>
        <p:nvSpPr>
          <p:cNvPr id="6" name="TextBox 5">
            <a:extLst>
              <a:ext uri="{FF2B5EF4-FFF2-40B4-BE49-F238E27FC236}">
                <a16:creationId xmlns="" xmlns:a16="http://schemas.microsoft.com/office/drawing/2014/main" id="{C12523D6-61B6-4549-8C40-01B0C9A28F7E}"/>
              </a:ext>
            </a:extLst>
          </p:cNvPr>
          <p:cNvSpPr txBox="1">
            <a:spLocks noChangeArrowheads="1"/>
          </p:cNvSpPr>
          <p:nvPr/>
        </p:nvSpPr>
        <p:spPr bwMode="auto">
          <a:xfrm>
            <a:off x="2307394" y="151298"/>
            <a:ext cx="7034161" cy="523220"/>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b="1" dirty="0">
                <a:solidFill>
                  <a:srgbClr val="000066"/>
                </a:solidFill>
                <a:latin typeface="Arial Black" panose="020B0A04020102020204" pitchFamily="34" charset="0"/>
              </a:rPr>
              <a:t>Ten Themes of Lived Synodality</a:t>
            </a:r>
            <a:endParaRPr lang="en-IN" altLang="en-US" sz="2800" b="1" dirty="0">
              <a:solidFill>
                <a:srgbClr val="000066"/>
              </a:solidFill>
              <a:latin typeface="Arial Black" panose="020B0A04020102020204" pitchFamily="34" charset="0"/>
            </a:endParaRPr>
          </a:p>
        </p:txBody>
      </p:sp>
      <p:graphicFrame>
        <p:nvGraphicFramePr>
          <p:cNvPr id="14" name="Diagram 13">
            <a:extLst>
              <a:ext uri="{FF2B5EF4-FFF2-40B4-BE49-F238E27FC236}">
                <a16:creationId xmlns="" xmlns:a16="http://schemas.microsoft.com/office/drawing/2014/main" id="{76382DCF-20C8-4B09-8CE8-F91BED769606}"/>
              </a:ext>
            </a:extLst>
          </p:cNvPr>
          <p:cNvGraphicFramePr/>
          <p:nvPr>
            <p:extLst>
              <p:ext uri="{D42A27DB-BD31-4B8C-83A1-F6EECF244321}">
                <p14:modId xmlns:p14="http://schemas.microsoft.com/office/powerpoint/2010/main" val="2733392119"/>
              </p:ext>
            </p:extLst>
          </p:nvPr>
        </p:nvGraphicFramePr>
        <p:xfrm>
          <a:off x="-105081" y="3499166"/>
          <a:ext cx="12108542" cy="378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Down 7">
            <a:extLst>
              <a:ext uri="{FF2B5EF4-FFF2-40B4-BE49-F238E27FC236}">
                <a16:creationId xmlns="" xmlns:a16="http://schemas.microsoft.com/office/drawing/2014/main" id="{80295E77-EF0F-483C-8FEB-38CD69041815}"/>
              </a:ext>
            </a:extLst>
          </p:cNvPr>
          <p:cNvSpPr/>
          <p:nvPr/>
        </p:nvSpPr>
        <p:spPr>
          <a:xfrm>
            <a:off x="-46810" y="2778137"/>
            <a:ext cx="1132654" cy="327113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Who are the Church?</a:t>
            </a:r>
          </a:p>
        </p:txBody>
      </p:sp>
      <p:sp>
        <p:nvSpPr>
          <p:cNvPr id="10" name="Arrow: Down 9">
            <a:extLst>
              <a:ext uri="{FF2B5EF4-FFF2-40B4-BE49-F238E27FC236}">
                <a16:creationId xmlns="" xmlns:a16="http://schemas.microsoft.com/office/drawing/2014/main" id="{576DC571-4E0F-4AC1-812E-5D19403E1028}"/>
              </a:ext>
            </a:extLst>
          </p:cNvPr>
          <p:cNvSpPr/>
          <p:nvPr/>
        </p:nvSpPr>
        <p:spPr>
          <a:xfrm>
            <a:off x="1164404" y="2369006"/>
            <a:ext cx="1181528" cy="327748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How &amp; who do we listen to?</a:t>
            </a:r>
          </a:p>
        </p:txBody>
      </p:sp>
      <p:sp>
        <p:nvSpPr>
          <p:cNvPr id="11" name="Arrow: Down 10">
            <a:extLst>
              <a:ext uri="{FF2B5EF4-FFF2-40B4-BE49-F238E27FC236}">
                <a16:creationId xmlns="" xmlns:a16="http://schemas.microsoft.com/office/drawing/2014/main" id="{4BAFF60C-C6E5-460C-BD3D-03DDFC970C0B}"/>
              </a:ext>
            </a:extLst>
          </p:cNvPr>
          <p:cNvSpPr/>
          <p:nvPr/>
        </p:nvSpPr>
        <p:spPr>
          <a:xfrm>
            <a:off x="2382671" y="2099707"/>
            <a:ext cx="1181528" cy="327748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How do we promote authentic communication?</a:t>
            </a:r>
          </a:p>
        </p:txBody>
      </p:sp>
      <p:sp>
        <p:nvSpPr>
          <p:cNvPr id="12" name="Arrow: Down 11">
            <a:extLst>
              <a:ext uri="{FF2B5EF4-FFF2-40B4-BE49-F238E27FC236}">
                <a16:creationId xmlns="" xmlns:a16="http://schemas.microsoft.com/office/drawing/2014/main" id="{F7C0B3E7-2512-4F5D-8057-FD541FE4F957}"/>
              </a:ext>
            </a:extLst>
          </p:cNvPr>
          <p:cNvSpPr/>
          <p:nvPr/>
        </p:nvSpPr>
        <p:spPr>
          <a:xfrm>
            <a:off x="3584197" y="1860422"/>
            <a:ext cx="1181528" cy="327748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How does liturgy help life? What are its issues?</a:t>
            </a:r>
          </a:p>
        </p:txBody>
      </p:sp>
      <p:sp>
        <p:nvSpPr>
          <p:cNvPr id="13" name="Arrow: Down 12">
            <a:extLst>
              <a:ext uri="{FF2B5EF4-FFF2-40B4-BE49-F238E27FC236}">
                <a16:creationId xmlns="" xmlns:a16="http://schemas.microsoft.com/office/drawing/2014/main" id="{C46FED1B-B7B0-4BCB-BCFB-A54E7F623052}"/>
              </a:ext>
            </a:extLst>
          </p:cNvPr>
          <p:cNvSpPr/>
          <p:nvPr/>
        </p:nvSpPr>
        <p:spPr>
          <a:xfrm>
            <a:off x="4853969" y="1653988"/>
            <a:ext cx="1133372" cy="348392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How do we share in the mission of the church?</a:t>
            </a:r>
          </a:p>
        </p:txBody>
      </p:sp>
      <p:sp>
        <p:nvSpPr>
          <p:cNvPr id="15" name="Arrow: Down 14">
            <a:extLst>
              <a:ext uri="{FF2B5EF4-FFF2-40B4-BE49-F238E27FC236}">
                <a16:creationId xmlns="" xmlns:a16="http://schemas.microsoft.com/office/drawing/2014/main" id="{7BCD1CAB-1EF2-41FB-A571-6E524DED00B7}"/>
              </a:ext>
            </a:extLst>
          </p:cNvPr>
          <p:cNvSpPr/>
          <p:nvPr/>
        </p:nvSpPr>
        <p:spPr>
          <a:xfrm>
            <a:off x="6072236" y="1406102"/>
            <a:ext cx="1133372" cy="336613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What is our relationship with  our people &amp; other faiths?</a:t>
            </a:r>
          </a:p>
        </p:txBody>
      </p:sp>
      <p:sp>
        <p:nvSpPr>
          <p:cNvPr id="16" name="Arrow: Down 15">
            <a:extLst>
              <a:ext uri="{FF2B5EF4-FFF2-40B4-BE49-F238E27FC236}">
                <a16:creationId xmlns="" xmlns:a16="http://schemas.microsoft.com/office/drawing/2014/main" id="{039096C7-806F-4E6A-9075-123EFC4B01D3}"/>
              </a:ext>
            </a:extLst>
          </p:cNvPr>
          <p:cNvSpPr/>
          <p:nvPr/>
        </p:nvSpPr>
        <p:spPr>
          <a:xfrm>
            <a:off x="7205608" y="1210235"/>
            <a:ext cx="1133372" cy="348437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How do we enhance our relationship with all Christians?</a:t>
            </a:r>
          </a:p>
        </p:txBody>
      </p:sp>
      <p:sp>
        <p:nvSpPr>
          <p:cNvPr id="17" name="Arrow: Down 16">
            <a:extLst>
              <a:ext uri="{FF2B5EF4-FFF2-40B4-BE49-F238E27FC236}">
                <a16:creationId xmlns="" xmlns:a16="http://schemas.microsoft.com/office/drawing/2014/main" id="{44B941F7-3F78-45A9-806A-3ED972ECFD62}"/>
              </a:ext>
            </a:extLst>
          </p:cNvPr>
          <p:cNvSpPr/>
          <p:nvPr/>
        </p:nvSpPr>
        <p:spPr>
          <a:xfrm>
            <a:off x="8469248" y="1210235"/>
            <a:ext cx="1133372" cy="306207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How is authority exercised in the Church?</a:t>
            </a:r>
          </a:p>
        </p:txBody>
      </p:sp>
      <p:sp>
        <p:nvSpPr>
          <p:cNvPr id="18" name="Arrow: Down 17">
            <a:extLst>
              <a:ext uri="{FF2B5EF4-FFF2-40B4-BE49-F238E27FC236}">
                <a16:creationId xmlns="" xmlns:a16="http://schemas.microsoft.com/office/drawing/2014/main" id="{A7E92974-56B9-42D5-9CEF-E83F4C271953}"/>
              </a:ext>
            </a:extLst>
          </p:cNvPr>
          <p:cNvSpPr/>
          <p:nvPr/>
        </p:nvSpPr>
        <p:spPr>
          <a:xfrm>
            <a:off x="9727831" y="954439"/>
            <a:ext cx="1133372" cy="295865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How do we discern and decide in the Church?</a:t>
            </a:r>
          </a:p>
        </p:txBody>
      </p:sp>
      <p:sp>
        <p:nvSpPr>
          <p:cNvPr id="19" name="Arrow: Down 18">
            <a:extLst>
              <a:ext uri="{FF2B5EF4-FFF2-40B4-BE49-F238E27FC236}">
                <a16:creationId xmlns="" xmlns:a16="http://schemas.microsoft.com/office/drawing/2014/main" id="{0154A6E7-413F-4D86-B491-A12B3C6FF087}"/>
              </a:ext>
            </a:extLst>
          </p:cNvPr>
          <p:cNvSpPr/>
          <p:nvPr/>
        </p:nvSpPr>
        <p:spPr>
          <a:xfrm>
            <a:off x="10986414" y="1004888"/>
            <a:ext cx="1133372" cy="27335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How are the people formed in the </a:t>
            </a:r>
            <a:r>
              <a:rPr lang="en-GB" dirty="0" smtClean="0">
                <a:solidFill>
                  <a:schemeClr val="tx1"/>
                </a:solidFill>
              </a:rPr>
              <a:t>Church</a:t>
            </a:r>
            <a:r>
              <a:rPr lang="en-GB" dirty="0">
                <a:solidFill>
                  <a:schemeClr val="tx1"/>
                </a:solidFill>
              </a:rPr>
              <a:t>?</a:t>
            </a:r>
          </a:p>
        </p:txBody>
      </p:sp>
      <p:pic>
        <p:nvPicPr>
          <p:cNvPr id="20" name="Picture 19">
            <a:extLst>
              <a:ext uri="{FF2B5EF4-FFF2-40B4-BE49-F238E27FC236}">
                <a16:creationId xmlns="" xmlns:a16="http://schemas.microsoft.com/office/drawing/2014/main" id="{51A19615-EB2D-4145-AC4E-293E5A2CE5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21" name="Picture 20">
            <a:extLst>
              <a:ext uri="{FF2B5EF4-FFF2-40B4-BE49-F238E27FC236}">
                <a16:creationId xmlns="" xmlns:a16="http://schemas.microsoft.com/office/drawing/2014/main" id="{1A197478-A1F6-4C19-A7BC-D1BD43D76C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2067496445"/>
      </p:ext>
    </p:extLst>
  </p:cSld>
  <p:clrMapOvr>
    <a:masterClrMapping/>
  </p:clrMapOvr>
  <mc:AlternateContent xmlns:mc="http://schemas.openxmlformats.org/markup-compatibility/2006" xmlns:p14="http://schemas.microsoft.com/office/powerpoint/2010/main">
    <mc:Choice Requires="p14">
      <p:transition spd="slow" p14:dur="2000" advTm="47189"/>
    </mc:Choice>
    <mc:Fallback xmlns="">
      <p:transition spd="slow" advTm="471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400E1C87-85D8-4AC8-8BA4-8F47E449114F}"/>
                                            </p:graphicEl>
                                          </p:spTgt>
                                        </p:tgtEl>
                                        <p:attrNameLst>
                                          <p:attrName>style.visibility</p:attrName>
                                        </p:attrNameLst>
                                      </p:cBhvr>
                                      <p:to>
                                        <p:strVal val="visible"/>
                                      </p:to>
                                    </p:set>
                                    <p:animEffect transition="in" filter="fade">
                                      <p:cBhvr>
                                        <p:cTn id="7" dur="500"/>
                                        <p:tgtEl>
                                          <p:spTgt spid="14">
                                            <p:graphicEl>
                                              <a:dgm id="{400E1C87-85D8-4AC8-8BA4-8F47E449114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graphicEl>
                                              <a:dgm id="{FB443B9D-283F-4454-AE20-34F491932969}"/>
                                            </p:graphicEl>
                                          </p:spTgt>
                                        </p:tgtEl>
                                        <p:attrNameLst>
                                          <p:attrName>style.visibility</p:attrName>
                                        </p:attrNameLst>
                                      </p:cBhvr>
                                      <p:to>
                                        <p:strVal val="visible"/>
                                      </p:to>
                                    </p:set>
                                    <p:animEffect transition="in" filter="fade">
                                      <p:cBhvr>
                                        <p:cTn id="10" dur="500"/>
                                        <p:tgtEl>
                                          <p:spTgt spid="14">
                                            <p:graphicEl>
                                              <a:dgm id="{FB443B9D-283F-4454-AE20-34F49193296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graphicEl>
                                              <a:dgm id="{A7B99A71-502C-4EFC-8631-99C1068F811A}"/>
                                            </p:graphicEl>
                                          </p:spTgt>
                                        </p:tgtEl>
                                        <p:attrNameLst>
                                          <p:attrName>style.visibility</p:attrName>
                                        </p:attrNameLst>
                                      </p:cBhvr>
                                      <p:to>
                                        <p:strVal val="visible"/>
                                      </p:to>
                                    </p:set>
                                    <p:animEffect transition="in" filter="fade">
                                      <p:cBhvr>
                                        <p:cTn id="13" dur="500"/>
                                        <p:tgtEl>
                                          <p:spTgt spid="14">
                                            <p:graphicEl>
                                              <a:dgm id="{A7B99A71-502C-4EFC-8631-99C1068F811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graphicEl>
                                              <a:dgm id="{0DF48E0E-3348-4D8F-987F-4E81878071BE}"/>
                                            </p:graphicEl>
                                          </p:spTgt>
                                        </p:tgtEl>
                                        <p:attrNameLst>
                                          <p:attrName>style.visibility</p:attrName>
                                        </p:attrNameLst>
                                      </p:cBhvr>
                                      <p:to>
                                        <p:strVal val="visible"/>
                                      </p:to>
                                    </p:set>
                                    <p:animEffect transition="in" filter="fade">
                                      <p:cBhvr>
                                        <p:cTn id="18" dur="500"/>
                                        <p:tgtEl>
                                          <p:spTgt spid="14">
                                            <p:graphicEl>
                                              <a:dgm id="{0DF48E0E-3348-4D8F-987F-4E81878071B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graphicEl>
                                              <a:dgm id="{D965CC12-3931-469E-8E82-FE2D9FF5034B}"/>
                                            </p:graphicEl>
                                          </p:spTgt>
                                        </p:tgtEl>
                                        <p:attrNameLst>
                                          <p:attrName>style.visibility</p:attrName>
                                        </p:attrNameLst>
                                      </p:cBhvr>
                                      <p:to>
                                        <p:strVal val="visible"/>
                                      </p:to>
                                    </p:set>
                                    <p:animEffect transition="in" filter="fade">
                                      <p:cBhvr>
                                        <p:cTn id="21" dur="500"/>
                                        <p:tgtEl>
                                          <p:spTgt spid="14">
                                            <p:graphicEl>
                                              <a:dgm id="{D965CC12-3931-469E-8E82-FE2D9FF5034B}"/>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graphicEl>
                                              <a:dgm id="{84E0F57D-85C7-479A-9F9D-C5ED49B69B8B}"/>
                                            </p:graphicEl>
                                          </p:spTgt>
                                        </p:tgtEl>
                                        <p:attrNameLst>
                                          <p:attrName>style.visibility</p:attrName>
                                        </p:attrNameLst>
                                      </p:cBhvr>
                                      <p:to>
                                        <p:strVal val="visible"/>
                                      </p:to>
                                    </p:set>
                                    <p:animEffect transition="in" filter="fade">
                                      <p:cBhvr>
                                        <p:cTn id="24" dur="500"/>
                                        <p:tgtEl>
                                          <p:spTgt spid="14">
                                            <p:graphicEl>
                                              <a:dgm id="{84E0F57D-85C7-479A-9F9D-C5ED49B69B8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graphicEl>
                                              <a:dgm id="{92D4451D-FC4E-4E85-AF23-5B0DC97BD76D}"/>
                                            </p:graphicEl>
                                          </p:spTgt>
                                        </p:tgtEl>
                                        <p:attrNameLst>
                                          <p:attrName>style.visibility</p:attrName>
                                        </p:attrNameLst>
                                      </p:cBhvr>
                                      <p:to>
                                        <p:strVal val="visible"/>
                                      </p:to>
                                    </p:set>
                                    <p:animEffect transition="in" filter="fade">
                                      <p:cBhvr>
                                        <p:cTn id="29" dur="500"/>
                                        <p:tgtEl>
                                          <p:spTgt spid="14">
                                            <p:graphicEl>
                                              <a:dgm id="{92D4451D-FC4E-4E85-AF23-5B0DC97BD76D}"/>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graphicEl>
                                              <a:dgm id="{C8616C1F-6BA1-4D00-9182-8B10F80B06E8}"/>
                                            </p:graphicEl>
                                          </p:spTgt>
                                        </p:tgtEl>
                                        <p:attrNameLst>
                                          <p:attrName>style.visibility</p:attrName>
                                        </p:attrNameLst>
                                      </p:cBhvr>
                                      <p:to>
                                        <p:strVal val="visible"/>
                                      </p:to>
                                    </p:set>
                                    <p:animEffect transition="in" filter="fade">
                                      <p:cBhvr>
                                        <p:cTn id="32" dur="500"/>
                                        <p:tgtEl>
                                          <p:spTgt spid="14">
                                            <p:graphicEl>
                                              <a:dgm id="{C8616C1F-6BA1-4D00-9182-8B10F80B06E8}"/>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graphicEl>
                                              <a:dgm id="{B929F69E-FDE4-442C-8D99-C1C53CAE3C4A}"/>
                                            </p:graphicEl>
                                          </p:spTgt>
                                        </p:tgtEl>
                                        <p:attrNameLst>
                                          <p:attrName>style.visibility</p:attrName>
                                        </p:attrNameLst>
                                      </p:cBhvr>
                                      <p:to>
                                        <p:strVal val="visible"/>
                                      </p:to>
                                    </p:set>
                                    <p:animEffect transition="in" filter="fade">
                                      <p:cBhvr>
                                        <p:cTn id="35" dur="500"/>
                                        <p:tgtEl>
                                          <p:spTgt spid="14">
                                            <p:graphicEl>
                                              <a:dgm id="{B929F69E-FDE4-442C-8D99-C1C53CAE3C4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graphicEl>
                                              <a:dgm id="{A5EB5FB2-73C4-4E0B-8C33-4459534B2B2C}"/>
                                            </p:graphicEl>
                                          </p:spTgt>
                                        </p:tgtEl>
                                        <p:attrNameLst>
                                          <p:attrName>style.visibility</p:attrName>
                                        </p:attrNameLst>
                                      </p:cBhvr>
                                      <p:to>
                                        <p:strVal val="visible"/>
                                      </p:to>
                                    </p:set>
                                    <p:animEffect transition="in" filter="fade">
                                      <p:cBhvr>
                                        <p:cTn id="40" dur="500"/>
                                        <p:tgtEl>
                                          <p:spTgt spid="14">
                                            <p:graphicEl>
                                              <a:dgm id="{A5EB5FB2-73C4-4E0B-8C33-4459534B2B2C}"/>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graphicEl>
                                              <a:dgm id="{A5A495B9-E058-4041-827A-DD41E4BA12CE}"/>
                                            </p:graphicEl>
                                          </p:spTgt>
                                        </p:tgtEl>
                                        <p:attrNameLst>
                                          <p:attrName>style.visibility</p:attrName>
                                        </p:attrNameLst>
                                      </p:cBhvr>
                                      <p:to>
                                        <p:strVal val="visible"/>
                                      </p:to>
                                    </p:set>
                                    <p:animEffect transition="in" filter="fade">
                                      <p:cBhvr>
                                        <p:cTn id="43" dur="500"/>
                                        <p:tgtEl>
                                          <p:spTgt spid="14">
                                            <p:graphicEl>
                                              <a:dgm id="{A5A495B9-E058-4041-827A-DD41E4BA12C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graphicEl>
                                              <a:dgm id="{90DA3F62-A6CD-4C6D-AB32-4CD45311A6BE}"/>
                                            </p:graphicEl>
                                          </p:spTgt>
                                        </p:tgtEl>
                                        <p:attrNameLst>
                                          <p:attrName>style.visibility</p:attrName>
                                        </p:attrNameLst>
                                      </p:cBhvr>
                                      <p:to>
                                        <p:strVal val="visible"/>
                                      </p:to>
                                    </p:set>
                                    <p:animEffect transition="in" filter="fade">
                                      <p:cBhvr>
                                        <p:cTn id="46" dur="500"/>
                                        <p:tgtEl>
                                          <p:spTgt spid="14">
                                            <p:graphicEl>
                                              <a:dgm id="{90DA3F62-A6CD-4C6D-AB32-4CD45311A6B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graphicEl>
                                              <a:dgm id="{F8A1B2C1-44E9-439C-8C2C-C544BA76E64A}"/>
                                            </p:graphicEl>
                                          </p:spTgt>
                                        </p:tgtEl>
                                        <p:attrNameLst>
                                          <p:attrName>style.visibility</p:attrName>
                                        </p:attrNameLst>
                                      </p:cBhvr>
                                      <p:to>
                                        <p:strVal val="visible"/>
                                      </p:to>
                                    </p:set>
                                    <p:animEffect transition="in" filter="fade">
                                      <p:cBhvr>
                                        <p:cTn id="51" dur="500"/>
                                        <p:tgtEl>
                                          <p:spTgt spid="14">
                                            <p:graphicEl>
                                              <a:dgm id="{F8A1B2C1-44E9-439C-8C2C-C544BA76E64A}"/>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graphicEl>
                                              <a:dgm id="{FC989949-59B2-4D76-985E-48552F71C91A}"/>
                                            </p:graphicEl>
                                          </p:spTgt>
                                        </p:tgtEl>
                                        <p:attrNameLst>
                                          <p:attrName>style.visibility</p:attrName>
                                        </p:attrNameLst>
                                      </p:cBhvr>
                                      <p:to>
                                        <p:strVal val="visible"/>
                                      </p:to>
                                    </p:set>
                                    <p:animEffect transition="in" filter="fade">
                                      <p:cBhvr>
                                        <p:cTn id="54" dur="500"/>
                                        <p:tgtEl>
                                          <p:spTgt spid="14">
                                            <p:graphicEl>
                                              <a:dgm id="{FC989949-59B2-4D76-985E-48552F71C91A}"/>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graphicEl>
                                              <a:dgm id="{E009E2C2-874D-44AC-9B9A-976C37A60AB8}"/>
                                            </p:graphicEl>
                                          </p:spTgt>
                                        </p:tgtEl>
                                        <p:attrNameLst>
                                          <p:attrName>style.visibility</p:attrName>
                                        </p:attrNameLst>
                                      </p:cBhvr>
                                      <p:to>
                                        <p:strVal val="visible"/>
                                      </p:to>
                                    </p:set>
                                    <p:animEffect transition="in" filter="fade">
                                      <p:cBhvr>
                                        <p:cTn id="57" dur="500"/>
                                        <p:tgtEl>
                                          <p:spTgt spid="14">
                                            <p:graphicEl>
                                              <a:dgm id="{E009E2C2-874D-44AC-9B9A-976C37A60A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graphicEl>
                                              <a:dgm id="{F3604E35-CCBC-47F5-B8CA-37E3ACC33AC7}"/>
                                            </p:graphicEl>
                                          </p:spTgt>
                                        </p:tgtEl>
                                        <p:attrNameLst>
                                          <p:attrName>style.visibility</p:attrName>
                                        </p:attrNameLst>
                                      </p:cBhvr>
                                      <p:to>
                                        <p:strVal val="visible"/>
                                      </p:to>
                                    </p:set>
                                    <p:animEffect transition="in" filter="fade">
                                      <p:cBhvr>
                                        <p:cTn id="62" dur="500"/>
                                        <p:tgtEl>
                                          <p:spTgt spid="14">
                                            <p:graphicEl>
                                              <a:dgm id="{F3604E35-CCBC-47F5-B8CA-37E3ACC33AC7}"/>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graphicEl>
                                              <a:dgm id="{2B3AD078-5B0D-4A10-BE53-B6D73A8B1F8E}"/>
                                            </p:graphicEl>
                                          </p:spTgt>
                                        </p:tgtEl>
                                        <p:attrNameLst>
                                          <p:attrName>style.visibility</p:attrName>
                                        </p:attrNameLst>
                                      </p:cBhvr>
                                      <p:to>
                                        <p:strVal val="visible"/>
                                      </p:to>
                                    </p:set>
                                    <p:animEffect transition="in" filter="fade">
                                      <p:cBhvr>
                                        <p:cTn id="65" dur="500"/>
                                        <p:tgtEl>
                                          <p:spTgt spid="14">
                                            <p:graphicEl>
                                              <a:dgm id="{2B3AD078-5B0D-4A10-BE53-B6D73A8B1F8E}"/>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graphicEl>
                                              <a:dgm id="{686236CF-AD4C-48DA-A47F-7C314E0D0614}"/>
                                            </p:graphicEl>
                                          </p:spTgt>
                                        </p:tgtEl>
                                        <p:attrNameLst>
                                          <p:attrName>style.visibility</p:attrName>
                                        </p:attrNameLst>
                                      </p:cBhvr>
                                      <p:to>
                                        <p:strVal val="visible"/>
                                      </p:to>
                                    </p:set>
                                    <p:animEffect transition="in" filter="fade">
                                      <p:cBhvr>
                                        <p:cTn id="68" dur="500"/>
                                        <p:tgtEl>
                                          <p:spTgt spid="14">
                                            <p:graphicEl>
                                              <a:dgm id="{686236CF-AD4C-48DA-A47F-7C314E0D0614}"/>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graphicEl>
                                              <a:dgm id="{8D825E9A-9893-47EA-B25A-A4333A6EFF8E}"/>
                                            </p:graphicEl>
                                          </p:spTgt>
                                        </p:tgtEl>
                                        <p:attrNameLst>
                                          <p:attrName>style.visibility</p:attrName>
                                        </p:attrNameLst>
                                      </p:cBhvr>
                                      <p:to>
                                        <p:strVal val="visible"/>
                                      </p:to>
                                    </p:set>
                                    <p:animEffect transition="in" filter="fade">
                                      <p:cBhvr>
                                        <p:cTn id="73" dur="500"/>
                                        <p:tgtEl>
                                          <p:spTgt spid="14">
                                            <p:graphicEl>
                                              <a:dgm id="{8D825E9A-9893-47EA-B25A-A4333A6EFF8E}"/>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
                                            <p:graphicEl>
                                              <a:dgm id="{8F97F02E-9E83-41C5-9230-D4D309323802}"/>
                                            </p:graphicEl>
                                          </p:spTgt>
                                        </p:tgtEl>
                                        <p:attrNameLst>
                                          <p:attrName>style.visibility</p:attrName>
                                        </p:attrNameLst>
                                      </p:cBhvr>
                                      <p:to>
                                        <p:strVal val="visible"/>
                                      </p:to>
                                    </p:set>
                                    <p:animEffect transition="in" filter="fade">
                                      <p:cBhvr>
                                        <p:cTn id="76" dur="500"/>
                                        <p:tgtEl>
                                          <p:spTgt spid="14">
                                            <p:graphicEl>
                                              <a:dgm id="{8F97F02E-9E83-41C5-9230-D4D309323802}"/>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
                                            <p:graphicEl>
                                              <a:dgm id="{962803D8-1746-4E06-8AD7-ED7EA5A34939}"/>
                                            </p:graphicEl>
                                          </p:spTgt>
                                        </p:tgtEl>
                                        <p:attrNameLst>
                                          <p:attrName>style.visibility</p:attrName>
                                        </p:attrNameLst>
                                      </p:cBhvr>
                                      <p:to>
                                        <p:strVal val="visible"/>
                                      </p:to>
                                    </p:set>
                                    <p:animEffect transition="in" filter="fade">
                                      <p:cBhvr>
                                        <p:cTn id="79" dur="500"/>
                                        <p:tgtEl>
                                          <p:spTgt spid="14">
                                            <p:graphicEl>
                                              <a:dgm id="{962803D8-1746-4E06-8AD7-ED7EA5A3493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graphicEl>
                                              <a:dgm id="{FFB27EF9-9969-42B5-A809-2FDD0A3445C1}"/>
                                            </p:graphicEl>
                                          </p:spTgt>
                                        </p:tgtEl>
                                        <p:attrNameLst>
                                          <p:attrName>style.visibility</p:attrName>
                                        </p:attrNameLst>
                                      </p:cBhvr>
                                      <p:to>
                                        <p:strVal val="visible"/>
                                      </p:to>
                                    </p:set>
                                    <p:animEffect transition="in" filter="fade">
                                      <p:cBhvr>
                                        <p:cTn id="84" dur="500"/>
                                        <p:tgtEl>
                                          <p:spTgt spid="14">
                                            <p:graphicEl>
                                              <a:dgm id="{FFB27EF9-9969-42B5-A809-2FDD0A3445C1}"/>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graphicEl>
                                              <a:dgm id="{50D3E0F2-3856-4910-9A22-4BB013FB0DC2}"/>
                                            </p:graphicEl>
                                          </p:spTgt>
                                        </p:tgtEl>
                                        <p:attrNameLst>
                                          <p:attrName>style.visibility</p:attrName>
                                        </p:attrNameLst>
                                      </p:cBhvr>
                                      <p:to>
                                        <p:strVal val="visible"/>
                                      </p:to>
                                    </p:set>
                                    <p:animEffect transition="in" filter="fade">
                                      <p:cBhvr>
                                        <p:cTn id="87" dur="500"/>
                                        <p:tgtEl>
                                          <p:spTgt spid="14">
                                            <p:graphicEl>
                                              <a:dgm id="{50D3E0F2-3856-4910-9A22-4BB013FB0DC2}"/>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graphicEl>
                                              <a:dgm id="{360FC3EC-329A-4290-B915-172BBFD2E772}"/>
                                            </p:graphicEl>
                                          </p:spTgt>
                                        </p:tgtEl>
                                        <p:attrNameLst>
                                          <p:attrName>style.visibility</p:attrName>
                                        </p:attrNameLst>
                                      </p:cBhvr>
                                      <p:to>
                                        <p:strVal val="visible"/>
                                      </p:to>
                                    </p:set>
                                    <p:animEffect transition="in" filter="fade">
                                      <p:cBhvr>
                                        <p:cTn id="90" dur="500"/>
                                        <p:tgtEl>
                                          <p:spTgt spid="14">
                                            <p:graphicEl>
                                              <a:dgm id="{360FC3EC-329A-4290-B915-172BBFD2E772}"/>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4">
                                            <p:graphicEl>
                                              <a:dgm id="{DAEDAC9A-31B3-4EF7-A144-393C7CD5AA62}"/>
                                            </p:graphicEl>
                                          </p:spTgt>
                                        </p:tgtEl>
                                        <p:attrNameLst>
                                          <p:attrName>style.visibility</p:attrName>
                                        </p:attrNameLst>
                                      </p:cBhvr>
                                      <p:to>
                                        <p:strVal val="visible"/>
                                      </p:to>
                                    </p:set>
                                    <p:animEffect transition="in" filter="fade">
                                      <p:cBhvr>
                                        <p:cTn id="95" dur="500"/>
                                        <p:tgtEl>
                                          <p:spTgt spid="14">
                                            <p:graphicEl>
                                              <a:dgm id="{DAEDAC9A-31B3-4EF7-A144-393C7CD5AA62}"/>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
                                            <p:graphicEl>
                                              <a:dgm id="{89EC08B1-DB6F-45F5-8F64-52E02115E6EF}"/>
                                            </p:graphicEl>
                                          </p:spTgt>
                                        </p:tgtEl>
                                        <p:attrNameLst>
                                          <p:attrName>style.visibility</p:attrName>
                                        </p:attrNameLst>
                                      </p:cBhvr>
                                      <p:to>
                                        <p:strVal val="visible"/>
                                      </p:to>
                                    </p:set>
                                    <p:animEffect transition="in" filter="fade">
                                      <p:cBhvr>
                                        <p:cTn id="98" dur="500"/>
                                        <p:tgtEl>
                                          <p:spTgt spid="14">
                                            <p:graphicEl>
                                              <a:dgm id="{89EC08B1-DB6F-45F5-8F64-52E02115E6EF}"/>
                                            </p:graphic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4">
                                            <p:graphicEl>
                                              <a:dgm id="{111D4DCE-9831-4B01-B9D1-81245FEA0CC7}"/>
                                            </p:graphicEl>
                                          </p:spTgt>
                                        </p:tgtEl>
                                        <p:attrNameLst>
                                          <p:attrName>style.visibility</p:attrName>
                                        </p:attrNameLst>
                                      </p:cBhvr>
                                      <p:to>
                                        <p:strVal val="visible"/>
                                      </p:to>
                                    </p:set>
                                    <p:animEffect transition="in" filter="fade">
                                      <p:cBhvr>
                                        <p:cTn id="101" dur="500"/>
                                        <p:tgtEl>
                                          <p:spTgt spid="14">
                                            <p:graphicEl>
                                              <a:dgm id="{111D4DCE-9831-4B01-B9D1-81245FEA0CC7}"/>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4">
                                            <p:graphicEl>
                                              <a:dgm id="{11697081-CEF2-42FB-9737-99126D502E9F}"/>
                                            </p:graphicEl>
                                          </p:spTgt>
                                        </p:tgtEl>
                                        <p:attrNameLst>
                                          <p:attrName>style.visibility</p:attrName>
                                        </p:attrNameLst>
                                      </p:cBhvr>
                                      <p:to>
                                        <p:strVal val="visible"/>
                                      </p:to>
                                    </p:set>
                                    <p:animEffect transition="in" filter="fade">
                                      <p:cBhvr>
                                        <p:cTn id="106" dur="500"/>
                                        <p:tgtEl>
                                          <p:spTgt spid="14">
                                            <p:graphicEl>
                                              <a:dgm id="{11697081-CEF2-42FB-9737-99126D502E9F}"/>
                                            </p:graphic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
                                            <p:graphicEl>
                                              <a:dgm id="{63932E82-24D5-44D4-84C4-AAD9E9771AC1}"/>
                                            </p:graphicEl>
                                          </p:spTgt>
                                        </p:tgtEl>
                                        <p:attrNameLst>
                                          <p:attrName>style.visibility</p:attrName>
                                        </p:attrNameLst>
                                      </p:cBhvr>
                                      <p:to>
                                        <p:strVal val="visible"/>
                                      </p:to>
                                    </p:set>
                                    <p:animEffect transition="in" filter="fade">
                                      <p:cBhvr>
                                        <p:cTn id="109" dur="500"/>
                                        <p:tgtEl>
                                          <p:spTgt spid="14">
                                            <p:graphicEl>
                                              <a:dgm id="{63932E82-24D5-44D4-84C4-AAD9E9771AC1}"/>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fade">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500"/>
                                        <p:tgtEl>
                                          <p:spTgt spid="1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500"/>
                                        <p:tgtEl>
                                          <p:spTgt spid="1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fade">
                                      <p:cBhvr>
                                        <p:cTn id="129" dur="500"/>
                                        <p:tgtEl>
                                          <p:spTgt spid="12"/>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fade">
                                      <p:cBhvr>
                                        <p:cTn id="134" dur="500"/>
                                        <p:tgtEl>
                                          <p:spTgt spid="1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5"/>
                                        </p:tgtEl>
                                        <p:attrNameLst>
                                          <p:attrName>style.visibility</p:attrName>
                                        </p:attrNameLst>
                                      </p:cBhvr>
                                      <p:to>
                                        <p:strVal val="visible"/>
                                      </p:to>
                                    </p:set>
                                    <p:animEffect transition="in" filter="fade">
                                      <p:cBhvr>
                                        <p:cTn id="139" dur="500"/>
                                        <p:tgtEl>
                                          <p:spTgt spid="15"/>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6"/>
                                        </p:tgtEl>
                                        <p:attrNameLst>
                                          <p:attrName>style.visibility</p:attrName>
                                        </p:attrNameLst>
                                      </p:cBhvr>
                                      <p:to>
                                        <p:strVal val="visible"/>
                                      </p:to>
                                    </p:set>
                                    <p:animEffect transition="in" filter="fade">
                                      <p:cBhvr>
                                        <p:cTn id="144" dur="500"/>
                                        <p:tgtEl>
                                          <p:spTgt spid="1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7"/>
                                        </p:tgtEl>
                                        <p:attrNameLst>
                                          <p:attrName>style.visibility</p:attrName>
                                        </p:attrNameLst>
                                      </p:cBhvr>
                                      <p:to>
                                        <p:strVal val="visible"/>
                                      </p:to>
                                    </p:set>
                                    <p:animEffect transition="in" filter="fade">
                                      <p:cBhvr>
                                        <p:cTn id="149" dur="500"/>
                                        <p:tgtEl>
                                          <p:spTgt spid="1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8"/>
                                        </p:tgtEl>
                                        <p:attrNameLst>
                                          <p:attrName>style.visibility</p:attrName>
                                        </p:attrNameLst>
                                      </p:cBhvr>
                                      <p:to>
                                        <p:strVal val="visible"/>
                                      </p:to>
                                    </p:set>
                                    <p:animEffect transition="in" filter="fade">
                                      <p:cBhvr>
                                        <p:cTn id="154" dur="500"/>
                                        <p:tgtEl>
                                          <p:spTgt spid="1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fade">
                                      <p:cBhvr>
                                        <p:cTn id="1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P spid="8" grpId="0" animBg="1"/>
      <p:bldP spid="10" grpId="0" animBg="1"/>
      <p:bldP spid="11" grpId="0" animBg="1"/>
      <p:bldP spid="12" grpId="0" animBg="1"/>
      <p:bldP spid="13"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E9FCA47-1288-4115-B964-80C6DB403547}"/>
              </a:ext>
            </a:extLst>
          </p:cNvPr>
          <p:cNvSpPr txBox="1">
            <a:spLocks noChangeArrowheads="1"/>
          </p:cNvSpPr>
          <p:nvPr/>
        </p:nvSpPr>
        <p:spPr bwMode="auto">
          <a:xfrm rot="-1671892">
            <a:off x="138181" y="-397051"/>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altLang="en-US" sz="9600" b="1"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4</a:t>
            </a:r>
          </a:p>
        </p:txBody>
      </p:sp>
      <p:sp>
        <p:nvSpPr>
          <p:cNvPr id="6" name="TextBox 5">
            <a:extLst>
              <a:ext uri="{FF2B5EF4-FFF2-40B4-BE49-F238E27FC236}">
                <a16:creationId xmlns:a16="http://schemas.microsoft.com/office/drawing/2014/main" xmlns="" id="{C12523D6-61B6-4549-8C40-01B0C9A28F7E}"/>
              </a:ext>
            </a:extLst>
          </p:cNvPr>
          <p:cNvSpPr txBox="1">
            <a:spLocks noChangeArrowheads="1"/>
          </p:cNvSpPr>
          <p:nvPr/>
        </p:nvSpPr>
        <p:spPr bwMode="auto">
          <a:xfrm>
            <a:off x="1506070" y="202637"/>
            <a:ext cx="4907477" cy="646331"/>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1"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Modes of Content</a:t>
            </a:r>
            <a:endParaRPr kumimoji="0" lang="en-IN" altLang="en-US" sz="3600" b="1"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p:txBody>
      </p:sp>
      <p:graphicFrame>
        <p:nvGraphicFramePr>
          <p:cNvPr id="14" name="Diagram 13">
            <a:extLst>
              <a:ext uri="{FF2B5EF4-FFF2-40B4-BE49-F238E27FC236}">
                <a16:creationId xmlns:a16="http://schemas.microsoft.com/office/drawing/2014/main" xmlns="" id="{76382DCF-20C8-4B09-8CE8-F91BED769606}"/>
              </a:ext>
            </a:extLst>
          </p:cNvPr>
          <p:cNvGraphicFramePr/>
          <p:nvPr/>
        </p:nvGraphicFramePr>
        <p:xfrm>
          <a:off x="83458" y="3054184"/>
          <a:ext cx="12108542" cy="428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Heptagon 1">
            <a:extLst>
              <a:ext uri="{FF2B5EF4-FFF2-40B4-BE49-F238E27FC236}">
                <a16:creationId xmlns:a16="http://schemas.microsoft.com/office/drawing/2014/main" xmlns="" id="{E89D0E9C-19DE-43AE-91C0-CF5411B0AB3D}"/>
              </a:ext>
            </a:extLst>
          </p:cNvPr>
          <p:cNvSpPr/>
          <p:nvPr/>
        </p:nvSpPr>
        <p:spPr>
          <a:xfrm>
            <a:off x="272142" y="5198724"/>
            <a:ext cx="849086" cy="729343"/>
          </a:xfrm>
          <a:prstGeom prst="hept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Rounded MT Bold" panose="020F0704030504030204" pitchFamily="34" charset="0"/>
              </a:rPr>
              <a:t>1</a:t>
            </a:r>
          </a:p>
        </p:txBody>
      </p:sp>
      <p:sp>
        <p:nvSpPr>
          <p:cNvPr id="20" name="Heptagon 19">
            <a:extLst>
              <a:ext uri="{FF2B5EF4-FFF2-40B4-BE49-F238E27FC236}">
                <a16:creationId xmlns:a16="http://schemas.microsoft.com/office/drawing/2014/main" xmlns="" id="{4D88BDD5-7AC7-4D41-BAF1-AC5238AB9AF0}"/>
              </a:ext>
            </a:extLst>
          </p:cNvPr>
          <p:cNvSpPr/>
          <p:nvPr/>
        </p:nvSpPr>
        <p:spPr>
          <a:xfrm>
            <a:off x="1326590" y="4937467"/>
            <a:ext cx="849086" cy="729343"/>
          </a:xfrm>
          <a:prstGeom prst="hept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Rounded MT Bold" panose="020F0704030504030204" pitchFamily="34" charset="0"/>
              </a:rPr>
              <a:t>2</a:t>
            </a:r>
          </a:p>
        </p:txBody>
      </p:sp>
      <p:sp>
        <p:nvSpPr>
          <p:cNvPr id="21" name="Heptagon 20">
            <a:extLst>
              <a:ext uri="{FF2B5EF4-FFF2-40B4-BE49-F238E27FC236}">
                <a16:creationId xmlns:a16="http://schemas.microsoft.com/office/drawing/2014/main" xmlns="" id="{6D1FB43C-A2AC-49B8-81E7-30B75E8CFE7F}"/>
              </a:ext>
            </a:extLst>
          </p:cNvPr>
          <p:cNvSpPr/>
          <p:nvPr/>
        </p:nvSpPr>
        <p:spPr>
          <a:xfrm>
            <a:off x="2569722" y="4589919"/>
            <a:ext cx="849086" cy="729343"/>
          </a:xfrm>
          <a:prstGeom prst="hept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Rounded MT Bold" panose="020F0704030504030204" pitchFamily="34" charset="0"/>
              </a:rPr>
              <a:t>3</a:t>
            </a:r>
          </a:p>
        </p:txBody>
      </p:sp>
      <p:sp>
        <p:nvSpPr>
          <p:cNvPr id="22" name="Heptagon 21">
            <a:extLst>
              <a:ext uri="{FF2B5EF4-FFF2-40B4-BE49-F238E27FC236}">
                <a16:creationId xmlns:a16="http://schemas.microsoft.com/office/drawing/2014/main" xmlns="" id="{9A85403F-D03B-4500-8500-9A9D8202F07A}"/>
              </a:ext>
            </a:extLst>
          </p:cNvPr>
          <p:cNvSpPr/>
          <p:nvPr/>
        </p:nvSpPr>
        <p:spPr>
          <a:xfrm>
            <a:off x="3823739" y="4316981"/>
            <a:ext cx="849086" cy="729343"/>
          </a:xfrm>
          <a:prstGeom prst="hept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Rounded MT Bold" panose="020F0704030504030204" pitchFamily="34" charset="0"/>
              </a:rPr>
              <a:t>4</a:t>
            </a:r>
          </a:p>
        </p:txBody>
      </p:sp>
      <p:sp>
        <p:nvSpPr>
          <p:cNvPr id="23" name="Heptagon 22">
            <a:extLst>
              <a:ext uri="{FF2B5EF4-FFF2-40B4-BE49-F238E27FC236}">
                <a16:creationId xmlns:a16="http://schemas.microsoft.com/office/drawing/2014/main" xmlns="" id="{1A869FF3-8C4B-4A2C-8CEA-8399ABECBDC1}"/>
              </a:ext>
            </a:extLst>
          </p:cNvPr>
          <p:cNvSpPr/>
          <p:nvPr/>
        </p:nvSpPr>
        <p:spPr>
          <a:xfrm>
            <a:off x="5072940" y="3963990"/>
            <a:ext cx="849086" cy="729343"/>
          </a:xfrm>
          <a:prstGeom prst="hept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Rounded MT Bold" panose="020F0704030504030204" pitchFamily="34" charset="0"/>
              </a:rPr>
              <a:t>5</a:t>
            </a:r>
          </a:p>
        </p:txBody>
      </p:sp>
      <p:sp>
        <p:nvSpPr>
          <p:cNvPr id="24" name="Heptagon 23">
            <a:extLst>
              <a:ext uri="{FF2B5EF4-FFF2-40B4-BE49-F238E27FC236}">
                <a16:creationId xmlns:a16="http://schemas.microsoft.com/office/drawing/2014/main" xmlns="" id="{467BC5F2-96B2-4AD3-9124-A82B5948C755}"/>
              </a:ext>
            </a:extLst>
          </p:cNvPr>
          <p:cNvSpPr/>
          <p:nvPr/>
        </p:nvSpPr>
        <p:spPr>
          <a:xfrm>
            <a:off x="6259090" y="3665427"/>
            <a:ext cx="849086" cy="729343"/>
          </a:xfrm>
          <a:prstGeom prst="hept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Rounded MT Bold" panose="020F0704030504030204" pitchFamily="34" charset="0"/>
              </a:rPr>
              <a:t>6</a:t>
            </a:r>
          </a:p>
        </p:txBody>
      </p:sp>
      <p:sp>
        <p:nvSpPr>
          <p:cNvPr id="25" name="Heptagon 24">
            <a:extLst>
              <a:ext uri="{FF2B5EF4-FFF2-40B4-BE49-F238E27FC236}">
                <a16:creationId xmlns:a16="http://schemas.microsoft.com/office/drawing/2014/main" xmlns="" id="{8501B102-4DD3-4D40-BC07-4AED8AA147C4}"/>
              </a:ext>
            </a:extLst>
          </p:cNvPr>
          <p:cNvSpPr/>
          <p:nvPr/>
        </p:nvSpPr>
        <p:spPr>
          <a:xfrm>
            <a:off x="7315199" y="3440681"/>
            <a:ext cx="849086" cy="729343"/>
          </a:xfrm>
          <a:prstGeom prst="hept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Rounded MT Bold" panose="020F0704030504030204" pitchFamily="34" charset="0"/>
              </a:rPr>
              <a:t>7</a:t>
            </a:r>
          </a:p>
        </p:txBody>
      </p:sp>
      <p:sp>
        <p:nvSpPr>
          <p:cNvPr id="26" name="Heptagon 25">
            <a:extLst>
              <a:ext uri="{FF2B5EF4-FFF2-40B4-BE49-F238E27FC236}">
                <a16:creationId xmlns:a16="http://schemas.microsoft.com/office/drawing/2014/main" xmlns="" id="{7DD5170B-1D3C-46F6-BCD1-03730029D6B8}"/>
              </a:ext>
            </a:extLst>
          </p:cNvPr>
          <p:cNvSpPr/>
          <p:nvPr/>
        </p:nvSpPr>
        <p:spPr>
          <a:xfrm>
            <a:off x="8697490" y="3076804"/>
            <a:ext cx="849086" cy="729343"/>
          </a:xfrm>
          <a:prstGeom prst="hept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Rounded MT Bold" panose="020F0704030504030204" pitchFamily="34" charset="0"/>
              </a:rPr>
              <a:t>8</a:t>
            </a:r>
          </a:p>
        </p:txBody>
      </p:sp>
      <p:sp>
        <p:nvSpPr>
          <p:cNvPr id="27" name="Heptagon 26">
            <a:extLst>
              <a:ext uri="{FF2B5EF4-FFF2-40B4-BE49-F238E27FC236}">
                <a16:creationId xmlns:a16="http://schemas.microsoft.com/office/drawing/2014/main" xmlns="" id="{2ED4EBE5-B99C-435E-B855-4B8EA29A52D4}"/>
              </a:ext>
            </a:extLst>
          </p:cNvPr>
          <p:cNvSpPr/>
          <p:nvPr/>
        </p:nvSpPr>
        <p:spPr>
          <a:xfrm>
            <a:off x="9873342" y="2792981"/>
            <a:ext cx="849086" cy="729343"/>
          </a:xfrm>
          <a:prstGeom prst="hept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Rounded MT Bold" panose="020F0704030504030204" pitchFamily="34" charset="0"/>
              </a:rPr>
              <a:t>9</a:t>
            </a:r>
          </a:p>
        </p:txBody>
      </p:sp>
      <p:sp>
        <p:nvSpPr>
          <p:cNvPr id="28" name="Heptagon 27">
            <a:extLst>
              <a:ext uri="{FF2B5EF4-FFF2-40B4-BE49-F238E27FC236}">
                <a16:creationId xmlns:a16="http://schemas.microsoft.com/office/drawing/2014/main" xmlns="" id="{700099B2-7E44-470E-B9CF-BF27B95596DB}"/>
              </a:ext>
            </a:extLst>
          </p:cNvPr>
          <p:cNvSpPr/>
          <p:nvPr/>
        </p:nvSpPr>
        <p:spPr>
          <a:xfrm>
            <a:off x="11081754" y="2558911"/>
            <a:ext cx="849086" cy="729343"/>
          </a:xfrm>
          <a:prstGeom prst="hept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Rounded MT Bold" panose="020F0704030504030204" pitchFamily="34" charset="0"/>
              </a:rPr>
              <a:t>10</a:t>
            </a:r>
          </a:p>
        </p:txBody>
      </p:sp>
      <p:sp>
        <p:nvSpPr>
          <p:cNvPr id="4" name="Arrow: Up 3">
            <a:extLst>
              <a:ext uri="{FF2B5EF4-FFF2-40B4-BE49-F238E27FC236}">
                <a16:creationId xmlns:a16="http://schemas.microsoft.com/office/drawing/2014/main" xmlns="" id="{C8532C91-5019-4AD5-99B3-B459D90BD63B}"/>
              </a:ext>
            </a:extLst>
          </p:cNvPr>
          <p:cNvSpPr/>
          <p:nvPr/>
        </p:nvSpPr>
        <p:spPr>
          <a:xfrm rot="1954382">
            <a:off x="1630495" y="1321480"/>
            <a:ext cx="620583" cy="4194301"/>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xmlns="" id="{BB1A2EC6-931E-46BD-9789-93D4B2B9060C}"/>
              </a:ext>
            </a:extLst>
          </p:cNvPr>
          <p:cNvSpPr/>
          <p:nvPr/>
        </p:nvSpPr>
        <p:spPr>
          <a:xfrm rot="1954382">
            <a:off x="2576390" y="2116996"/>
            <a:ext cx="491734" cy="3237942"/>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Up 29">
            <a:extLst>
              <a:ext uri="{FF2B5EF4-FFF2-40B4-BE49-F238E27FC236}">
                <a16:creationId xmlns:a16="http://schemas.microsoft.com/office/drawing/2014/main" xmlns="" id="{1160EE65-DF9D-4560-BDAD-C7ADB36CFABE}"/>
              </a:ext>
            </a:extLst>
          </p:cNvPr>
          <p:cNvSpPr/>
          <p:nvPr/>
        </p:nvSpPr>
        <p:spPr>
          <a:xfrm rot="1235381">
            <a:off x="3477664" y="2669480"/>
            <a:ext cx="332044" cy="2038774"/>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 30">
            <a:extLst>
              <a:ext uri="{FF2B5EF4-FFF2-40B4-BE49-F238E27FC236}">
                <a16:creationId xmlns:a16="http://schemas.microsoft.com/office/drawing/2014/main" xmlns="" id="{CBB22B57-3C64-4E24-99EB-36A59CD0B948}"/>
              </a:ext>
            </a:extLst>
          </p:cNvPr>
          <p:cNvSpPr/>
          <p:nvPr/>
        </p:nvSpPr>
        <p:spPr>
          <a:xfrm rot="301449">
            <a:off x="4343162" y="4036673"/>
            <a:ext cx="538794" cy="69058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Up 31">
            <a:extLst>
              <a:ext uri="{FF2B5EF4-FFF2-40B4-BE49-F238E27FC236}">
                <a16:creationId xmlns:a16="http://schemas.microsoft.com/office/drawing/2014/main" xmlns="" id="{29064699-ED08-4669-8A47-9E61AAFBED55}"/>
              </a:ext>
            </a:extLst>
          </p:cNvPr>
          <p:cNvSpPr/>
          <p:nvPr/>
        </p:nvSpPr>
        <p:spPr>
          <a:xfrm rot="16452962">
            <a:off x="3901065" y="2894653"/>
            <a:ext cx="345612" cy="2381119"/>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Up 32">
            <a:extLst>
              <a:ext uri="{FF2B5EF4-FFF2-40B4-BE49-F238E27FC236}">
                <a16:creationId xmlns:a16="http://schemas.microsoft.com/office/drawing/2014/main" xmlns="" id="{2C0036A3-EF39-406A-BE34-BFB6439E4CD1}"/>
              </a:ext>
            </a:extLst>
          </p:cNvPr>
          <p:cNvSpPr/>
          <p:nvPr/>
        </p:nvSpPr>
        <p:spPr>
          <a:xfrm rot="18564478">
            <a:off x="4657808" y="1037420"/>
            <a:ext cx="575101" cy="3777981"/>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Up 33">
            <a:extLst>
              <a:ext uri="{FF2B5EF4-FFF2-40B4-BE49-F238E27FC236}">
                <a16:creationId xmlns:a16="http://schemas.microsoft.com/office/drawing/2014/main" xmlns="" id="{08E873D9-6006-47C5-8FB6-7AEBE3B7CF00}"/>
              </a:ext>
            </a:extLst>
          </p:cNvPr>
          <p:cNvSpPr/>
          <p:nvPr/>
        </p:nvSpPr>
        <p:spPr>
          <a:xfrm rot="18257122">
            <a:off x="5664048" y="423395"/>
            <a:ext cx="513311" cy="4116626"/>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Up 34">
            <a:extLst>
              <a:ext uri="{FF2B5EF4-FFF2-40B4-BE49-F238E27FC236}">
                <a16:creationId xmlns:a16="http://schemas.microsoft.com/office/drawing/2014/main" xmlns="" id="{30A7AB64-1B36-4534-BA85-5183A4CEB956}"/>
              </a:ext>
            </a:extLst>
          </p:cNvPr>
          <p:cNvSpPr/>
          <p:nvPr/>
        </p:nvSpPr>
        <p:spPr>
          <a:xfrm rot="16922905">
            <a:off x="5473868" y="-365837"/>
            <a:ext cx="459063" cy="6221044"/>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Up 35">
            <a:extLst>
              <a:ext uri="{FF2B5EF4-FFF2-40B4-BE49-F238E27FC236}">
                <a16:creationId xmlns:a16="http://schemas.microsoft.com/office/drawing/2014/main" xmlns="" id="{4EEA0768-9C67-48F3-B67E-1DCDDA128656}"/>
              </a:ext>
            </a:extLst>
          </p:cNvPr>
          <p:cNvSpPr/>
          <p:nvPr/>
        </p:nvSpPr>
        <p:spPr>
          <a:xfrm rot="16665528">
            <a:off x="6072376" y="-1439045"/>
            <a:ext cx="373428" cy="7848439"/>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Up 36">
            <a:extLst>
              <a:ext uri="{FF2B5EF4-FFF2-40B4-BE49-F238E27FC236}">
                <a16:creationId xmlns:a16="http://schemas.microsoft.com/office/drawing/2014/main" xmlns="" id="{52EA25FB-621F-462D-9C82-19D04C085980}"/>
              </a:ext>
            </a:extLst>
          </p:cNvPr>
          <p:cNvSpPr/>
          <p:nvPr/>
        </p:nvSpPr>
        <p:spPr>
          <a:xfrm rot="17044853">
            <a:off x="7723157" y="-1434799"/>
            <a:ext cx="314968" cy="712990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Diagram 2">
            <a:extLst>
              <a:ext uri="{FF2B5EF4-FFF2-40B4-BE49-F238E27FC236}">
                <a16:creationId xmlns:a16="http://schemas.microsoft.com/office/drawing/2014/main" xmlns="" id="{33141266-8CE7-48E9-93CC-8A753518F318}"/>
              </a:ext>
            </a:extLst>
          </p:cNvPr>
          <p:cNvGraphicFramePr/>
          <p:nvPr>
            <p:extLst>
              <p:ext uri="{D42A27DB-BD31-4B8C-83A1-F6EECF244321}">
                <p14:modId xmlns:p14="http://schemas.microsoft.com/office/powerpoint/2010/main" val="2878924812"/>
              </p:ext>
            </p:extLst>
          </p:nvPr>
        </p:nvGraphicFramePr>
        <p:xfrm>
          <a:off x="-553941" y="929933"/>
          <a:ext cx="7509814" cy="33869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8" name="Google Shape;178;p9" descr="Screen Shot 2021-09-09 at 7.33.40 PM.png">
            <a:extLst>
              <a:ext uri="{FF2B5EF4-FFF2-40B4-BE49-F238E27FC236}">
                <a16:creationId xmlns:a16="http://schemas.microsoft.com/office/drawing/2014/main" xmlns="" id="{0B05FAEA-CC23-44AD-9E34-3EC1CDB69D43}"/>
              </a:ext>
            </a:extLst>
          </p:cNvPr>
          <p:cNvPicPr preferRelativeResize="0"/>
          <p:nvPr/>
        </p:nvPicPr>
        <p:blipFill rotWithShape="1">
          <a:blip r:embed="rId13">
            <a:alphaModFix/>
          </a:blip>
          <a:srcRect/>
          <a:stretch/>
        </p:blipFill>
        <p:spPr>
          <a:xfrm>
            <a:off x="9873340" y="4170025"/>
            <a:ext cx="2318659" cy="2222876"/>
          </a:xfrm>
          <a:prstGeom prst="rect">
            <a:avLst/>
          </a:prstGeom>
          <a:noFill/>
          <a:ln>
            <a:noFill/>
          </a:ln>
        </p:spPr>
      </p:pic>
      <p:sp>
        <p:nvSpPr>
          <p:cNvPr id="39" name="TextBox 38">
            <a:extLst>
              <a:ext uri="{FF2B5EF4-FFF2-40B4-BE49-F238E27FC236}">
                <a16:creationId xmlns:a16="http://schemas.microsoft.com/office/drawing/2014/main" xmlns="" id="{290CFCCF-B288-4DAE-9E10-AE978ED51DD1}"/>
              </a:ext>
            </a:extLst>
          </p:cNvPr>
          <p:cNvSpPr txBox="1">
            <a:spLocks noChangeArrowheads="1"/>
          </p:cNvSpPr>
          <p:nvPr/>
        </p:nvSpPr>
        <p:spPr bwMode="auto">
          <a:xfrm>
            <a:off x="2873828" y="6038957"/>
            <a:ext cx="6814458" cy="707886"/>
          </a:xfrm>
          <a:prstGeom prst="rect">
            <a:avLst/>
          </a:prstGeom>
          <a:solidFill>
            <a:srgbClr val="FFFF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srgbClr val="000066"/>
                </a:solidFill>
                <a:effectLst/>
                <a:uLnTx/>
                <a:uFillTx/>
                <a:latin typeface="Arial Rounded MT Bold" panose="020F0704030504030204" pitchFamily="34" charset="0"/>
              </a:rPr>
              <a:t>1. What does it mean to you journeying together as a church?</a:t>
            </a:r>
            <a:endParaRPr kumimoji="0" lang="en-IN" altLang="en-US" sz="2000" b="1" i="0" u="none" strike="noStrike" kern="1200" cap="none" spc="0" normalizeH="0" baseline="0" noProof="0" dirty="0">
              <a:ln>
                <a:noFill/>
              </a:ln>
              <a:solidFill>
                <a:srgbClr val="000066"/>
              </a:solidFill>
              <a:effectLst/>
              <a:uLnTx/>
              <a:uFillTx/>
              <a:latin typeface="Arial Rounded MT Bold" panose="020F0704030504030204" pitchFamily="34" charset="0"/>
            </a:endParaRPr>
          </a:p>
        </p:txBody>
      </p:sp>
      <p:sp>
        <p:nvSpPr>
          <p:cNvPr id="40" name="TextBox 39">
            <a:extLst>
              <a:ext uri="{FF2B5EF4-FFF2-40B4-BE49-F238E27FC236}">
                <a16:creationId xmlns:a16="http://schemas.microsoft.com/office/drawing/2014/main" xmlns="" id="{818FEE43-8FDA-4FD4-926A-F6F5D9DA05A1}"/>
              </a:ext>
            </a:extLst>
          </p:cNvPr>
          <p:cNvSpPr txBox="1">
            <a:spLocks noChangeArrowheads="1"/>
          </p:cNvSpPr>
          <p:nvPr/>
        </p:nvSpPr>
        <p:spPr bwMode="auto">
          <a:xfrm>
            <a:off x="6413548" y="366940"/>
            <a:ext cx="3274738" cy="954107"/>
          </a:xfrm>
          <a:prstGeom prst="rect">
            <a:avLst/>
          </a:prstGeom>
          <a:solidFill>
            <a:srgbClr val="FFFF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altLang="en-US" sz="2800" b="1" i="0" u="none" strike="noStrike" kern="1200" cap="none" spc="0" normalizeH="0" baseline="0" noProof="0" dirty="0" smtClean="0">
                <a:ln>
                  <a:noFill/>
                </a:ln>
                <a:solidFill>
                  <a:srgbClr val="000066"/>
                </a:solidFill>
                <a:effectLst/>
                <a:uLnTx/>
                <a:uFillTx/>
                <a:latin typeface="Arial Rounded MT Bold" panose="020F0704030504030204" pitchFamily="34" charset="0"/>
              </a:rPr>
              <a:t>Actively Listen to Content</a:t>
            </a:r>
            <a:endParaRPr kumimoji="0" lang="en-IN" altLang="en-US" sz="2800" b="1" i="0" u="none" strike="noStrike" kern="1200" cap="none" spc="0" normalizeH="0" baseline="0" noProof="0" dirty="0">
              <a:ln>
                <a:noFill/>
              </a:ln>
              <a:solidFill>
                <a:srgbClr val="000066"/>
              </a:solidFill>
              <a:effectLst/>
              <a:uLnTx/>
              <a:uFillTx/>
              <a:latin typeface="Arial Rounded MT Bold" panose="020F0704030504030204" pitchFamily="34" charset="0"/>
            </a:endParaRPr>
          </a:p>
        </p:txBody>
      </p:sp>
      <p:pic>
        <p:nvPicPr>
          <p:cNvPr id="41" name="Picture 40">
            <a:extLst>
              <a:ext uri="{FF2B5EF4-FFF2-40B4-BE49-F238E27FC236}">
                <a16:creationId xmlns="" xmlns:a16="http://schemas.microsoft.com/office/drawing/2014/main" id="{51A19615-EB2D-4145-AC4E-293E5A2CE50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42" name="Picture 41">
            <a:extLst>
              <a:ext uri="{FF2B5EF4-FFF2-40B4-BE49-F238E27FC236}">
                <a16:creationId xmlns="" xmlns:a16="http://schemas.microsoft.com/office/drawing/2014/main" id="{1A197478-A1F6-4C19-A7BC-D1BD43D76CD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2595351174"/>
      </p:ext>
    </p:extLst>
  </p:cSld>
  <p:clrMapOvr>
    <a:masterClrMapping/>
  </p:clrMapOvr>
  <mc:AlternateContent xmlns:mc="http://schemas.openxmlformats.org/markup-compatibility/2006" xmlns:p14="http://schemas.microsoft.com/office/powerpoint/2010/main">
    <mc:Choice Requires="p14">
      <p:transition spd="slow" p14:dur="2000" advTm="47189"/>
    </mc:Choice>
    <mc:Fallback xmlns="">
      <p:transition spd="slow" advTm="471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2C6EF2ED-A830-47BF-BEA1-1661F0F3E1B4}"/>
                                            </p:graphicEl>
                                          </p:spTgt>
                                        </p:tgtEl>
                                        <p:attrNameLst>
                                          <p:attrName>style.visibility</p:attrName>
                                        </p:attrNameLst>
                                      </p:cBhvr>
                                      <p:to>
                                        <p:strVal val="visible"/>
                                      </p:to>
                                    </p:set>
                                    <p:animEffect transition="in" filter="fade">
                                      <p:cBhvr>
                                        <p:cTn id="7" dur="500"/>
                                        <p:tgtEl>
                                          <p:spTgt spid="3">
                                            <p:graphicEl>
                                              <a:dgm id="{2C6EF2ED-A830-47BF-BEA1-1661F0F3E1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B45509D1-249F-4ACE-A916-92C6B0DC25CF}"/>
                                            </p:graphicEl>
                                          </p:spTgt>
                                        </p:tgtEl>
                                        <p:attrNameLst>
                                          <p:attrName>style.visibility</p:attrName>
                                        </p:attrNameLst>
                                      </p:cBhvr>
                                      <p:to>
                                        <p:strVal val="visible"/>
                                      </p:to>
                                    </p:set>
                                    <p:animEffect transition="in" filter="fade">
                                      <p:cBhvr>
                                        <p:cTn id="12" dur="500"/>
                                        <p:tgtEl>
                                          <p:spTgt spid="3">
                                            <p:graphicEl>
                                              <a:dgm id="{B45509D1-249F-4ACE-A916-92C6B0DC25C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8ADAEB79-DF1B-4D30-B574-7385CA624FEB}"/>
                                            </p:graphicEl>
                                          </p:spTgt>
                                        </p:tgtEl>
                                        <p:attrNameLst>
                                          <p:attrName>style.visibility</p:attrName>
                                        </p:attrNameLst>
                                      </p:cBhvr>
                                      <p:to>
                                        <p:strVal val="visible"/>
                                      </p:to>
                                    </p:set>
                                    <p:animEffect transition="in" filter="fade">
                                      <p:cBhvr>
                                        <p:cTn id="15" dur="500"/>
                                        <p:tgtEl>
                                          <p:spTgt spid="3">
                                            <p:graphicEl>
                                              <a:dgm id="{8ADAEB79-DF1B-4D30-B574-7385CA624FE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CD640EE4-E61C-4FCF-AA0E-DED100670CB1}"/>
                                            </p:graphicEl>
                                          </p:spTgt>
                                        </p:tgtEl>
                                        <p:attrNameLst>
                                          <p:attrName>style.visibility</p:attrName>
                                        </p:attrNameLst>
                                      </p:cBhvr>
                                      <p:to>
                                        <p:strVal val="visible"/>
                                      </p:to>
                                    </p:set>
                                    <p:animEffect transition="in" filter="fade">
                                      <p:cBhvr>
                                        <p:cTn id="20" dur="500"/>
                                        <p:tgtEl>
                                          <p:spTgt spid="3">
                                            <p:graphicEl>
                                              <a:dgm id="{CD640EE4-E61C-4FCF-AA0E-DED100670CB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90B920B8-E119-4E57-9D45-B67EDFC631F3}"/>
                                            </p:graphicEl>
                                          </p:spTgt>
                                        </p:tgtEl>
                                        <p:attrNameLst>
                                          <p:attrName>style.visibility</p:attrName>
                                        </p:attrNameLst>
                                      </p:cBhvr>
                                      <p:to>
                                        <p:strVal val="visible"/>
                                      </p:to>
                                    </p:set>
                                    <p:animEffect transition="in" filter="fade">
                                      <p:cBhvr>
                                        <p:cTn id="23" dur="500"/>
                                        <p:tgtEl>
                                          <p:spTgt spid="3">
                                            <p:graphicEl>
                                              <a:dgm id="{90B920B8-E119-4E57-9D45-B67EDFC631F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1426D956-A586-4E0D-AECB-08105DEC925D}"/>
                                            </p:graphicEl>
                                          </p:spTgt>
                                        </p:tgtEl>
                                        <p:attrNameLst>
                                          <p:attrName>style.visibility</p:attrName>
                                        </p:attrNameLst>
                                      </p:cBhvr>
                                      <p:to>
                                        <p:strVal val="visible"/>
                                      </p:to>
                                    </p:set>
                                    <p:animEffect transition="in" filter="fade">
                                      <p:cBhvr>
                                        <p:cTn id="28" dur="500"/>
                                        <p:tgtEl>
                                          <p:spTgt spid="3">
                                            <p:graphicEl>
                                              <a:dgm id="{1426D956-A586-4E0D-AECB-08105DEC925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EA917C22-3A15-45A3-843A-96E1320C07F6}"/>
                                            </p:graphicEl>
                                          </p:spTgt>
                                        </p:tgtEl>
                                        <p:attrNameLst>
                                          <p:attrName>style.visibility</p:attrName>
                                        </p:attrNameLst>
                                      </p:cBhvr>
                                      <p:to>
                                        <p:strVal val="visible"/>
                                      </p:to>
                                    </p:set>
                                    <p:animEffect transition="in" filter="fade">
                                      <p:cBhvr>
                                        <p:cTn id="31" dur="500"/>
                                        <p:tgtEl>
                                          <p:spTgt spid="3">
                                            <p:graphicEl>
                                              <a:dgm id="{EA917C22-3A15-45A3-843A-96E1320C07F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AC33052C-A35A-40B6-A023-37B69A95003A}"/>
                                            </p:graphicEl>
                                          </p:spTgt>
                                        </p:tgtEl>
                                        <p:attrNameLst>
                                          <p:attrName>style.visibility</p:attrName>
                                        </p:attrNameLst>
                                      </p:cBhvr>
                                      <p:to>
                                        <p:strVal val="visible"/>
                                      </p:to>
                                    </p:set>
                                    <p:animEffect transition="in" filter="fade">
                                      <p:cBhvr>
                                        <p:cTn id="36" dur="500"/>
                                        <p:tgtEl>
                                          <p:spTgt spid="3">
                                            <p:graphicEl>
                                              <a:dgm id="{AC33052C-A35A-40B6-A023-37B69A95003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F9B7AF5F-6120-4B5B-B9DA-C2B4675F3F02}"/>
                                            </p:graphicEl>
                                          </p:spTgt>
                                        </p:tgtEl>
                                        <p:attrNameLst>
                                          <p:attrName>style.visibility</p:attrName>
                                        </p:attrNameLst>
                                      </p:cBhvr>
                                      <p:to>
                                        <p:strVal val="visible"/>
                                      </p:to>
                                    </p:set>
                                    <p:animEffect transition="in" filter="fade">
                                      <p:cBhvr>
                                        <p:cTn id="39" dur="500"/>
                                        <p:tgtEl>
                                          <p:spTgt spid="3">
                                            <p:graphicEl>
                                              <a:dgm id="{F9B7AF5F-6120-4B5B-B9DA-C2B4675F3F0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graphicEl>
                                              <a:dgm id="{4465BE11-FE66-4BEF-867D-855FA790D851}"/>
                                            </p:graphicEl>
                                          </p:spTgt>
                                        </p:tgtEl>
                                        <p:attrNameLst>
                                          <p:attrName>style.visibility</p:attrName>
                                        </p:attrNameLst>
                                      </p:cBhvr>
                                      <p:to>
                                        <p:strVal val="visible"/>
                                      </p:to>
                                    </p:set>
                                    <p:animEffect transition="in" filter="fade">
                                      <p:cBhvr>
                                        <p:cTn id="42" dur="500"/>
                                        <p:tgtEl>
                                          <p:spTgt spid="3">
                                            <p:graphicEl>
                                              <a:dgm id="{4465BE11-FE66-4BEF-867D-855FA790D85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right)">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right)">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right)">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right)">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30" grpId="0" animBg="1"/>
      <p:bldP spid="31" grpId="0" animBg="1"/>
      <p:bldP spid="32" grpId="0" animBg="1"/>
      <p:bldP spid="33" grpId="0" animBg="1"/>
      <p:bldP spid="34" grpId="0" animBg="1"/>
      <p:bldP spid="35" grpId="0" animBg="1"/>
      <p:bldP spid="36" grpId="0" animBg="1"/>
      <p:bldP spid="37" grpId="0" animBg="1"/>
      <p:bldGraphic spid="3" grpId="0">
        <p:bldSub>
          <a:bldDgm bld="one"/>
        </p:bldSub>
      </p:bldGraphic>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E9FCA47-1288-4115-B964-80C6DB403547}"/>
              </a:ext>
            </a:extLst>
          </p:cNvPr>
          <p:cNvSpPr txBox="1">
            <a:spLocks noChangeArrowheads="1"/>
          </p:cNvSpPr>
          <p:nvPr/>
        </p:nvSpPr>
        <p:spPr bwMode="auto">
          <a:xfrm rot="-1671892">
            <a:off x="138181" y="-397051"/>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5</a:t>
            </a:r>
          </a:p>
        </p:txBody>
      </p:sp>
      <p:sp>
        <p:nvSpPr>
          <p:cNvPr id="6" name="TextBox 5">
            <a:extLst>
              <a:ext uri="{FF2B5EF4-FFF2-40B4-BE49-F238E27FC236}">
                <a16:creationId xmlns:a16="http://schemas.microsoft.com/office/drawing/2014/main" xmlns="" id="{C12523D6-61B6-4549-8C40-01B0C9A28F7E}"/>
              </a:ext>
            </a:extLst>
          </p:cNvPr>
          <p:cNvSpPr txBox="1">
            <a:spLocks noChangeArrowheads="1"/>
          </p:cNvSpPr>
          <p:nvPr/>
        </p:nvSpPr>
        <p:spPr bwMode="auto">
          <a:xfrm>
            <a:off x="1304819" y="202637"/>
            <a:ext cx="9520064" cy="646331"/>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3600" b="1" dirty="0">
                <a:solidFill>
                  <a:srgbClr val="000066"/>
                </a:solidFill>
                <a:latin typeface="Arial Black" panose="020B0A04020102020204" pitchFamily="34" charset="0"/>
              </a:rPr>
              <a:t>Methods and Means for Consultation </a:t>
            </a:r>
          </a:p>
        </p:txBody>
      </p:sp>
      <p:sp>
        <p:nvSpPr>
          <p:cNvPr id="7" name="TextBox 6">
            <a:extLst>
              <a:ext uri="{FF2B5EF4-FFF2-40B4-BE49-F238E27FC236}">
                <a16:creationId xmlns:a16="http://schemas.microsoft.com/office/drawing/2014/main" xmlns="" id="{322111DC-7DE2-4E4F-B38D-EC456E17AEF0}"/>
              </a:ext>
            </a:extLst>
          </p:cNvPr>
          <p:cNvSpPr txBox="1"/>
          <p:nvPr/>
        </p:nvSpPr>
        <p:spPr>
          <a:xfrm>
            <a:off x="-1" y="1081985"/>
            <a:ext cx="11940989" cy="4893647"/>
          </a:xfrm>
          <a:prstGeom prst="rect">
            <a:avLst/>
          </a:prstGeom>
          <a:noFill/>
        </p:spPr>
        <p:txBody>
          <a:bodyPr wrap="square" rtlCol="0">
            <a:spAutoFit/>
          </a:bodyPr>
          <a:lstStyle/>
          <a:p>
            <a:pPr marL="514350" indent="-514350">
              <a:buClr>
                <a:schemeClr val="bg1"/>
              </a:buClr>
              <a:buFont typeface="+mj-lt"/>
              <a:buAutoNum type="arabicPeriod"/>
            </a:pPr>
            <a:r>
              <a:rPr lang="en-GB" sz="2600" b="1" dirty="0" smtClean="0">
                <a:latin typeface="Arial Rounded MT Bold" panose="020F0704030504030204" pitchFamily="34" charset="0"/>
              </a:rPr>
              <a:t>1.No </a:t>
            </a:r>
            <a:r>
              <a:rPr lang="en-GB" sz="2600" b="1" dirty="0">
                <a:latin typeface="Arial Rounded MT Bold" panose="020F0704030504030204" pitchFamily="34" charset="0"/>
              </a:rPr>
              <a:t>perfect method, No “One Method” for reaching the 10 Areas of the Church across to the groups.</a:t>
            </a:r>
          </a:p>
          <a:p>
            <a:pPr marL="285750" indent="-285750">
              <a:buClr>
                <a:schemeClr val="bg1"/>
              </a:buClr>
              <a:buFont typeface="Wingdings" panose="05000000000000000000" pitchFamily="2" charset="2"/>
              <a:buChar char="è"/>
            </a:pPr>
            <a:r>
              <a:rPr lang="en-GB" sz="2600" b="1" dirty="0">
                <a:latin typeface="Arial Rounded MT Bold" panose="020F0704030504030204" pitchFamily="34" charset="0"/>
              </a:rPr>
              <a:t> </a:t>
            </a:r>
            <a:r>
              <a:rPr lang="en-GB" sz="2600" b="1" dirty="0" smtClean="0">
                <a:latin typeface="Arial Rounded MT Bold" panose="020F0704030504030204" pitchFamily="34" charset="0"/>
              </a:rPr>
              <a:t>2.Coordinators </a:t>
            </a:r>
            <a:r>
              <a:rPr lang="en-GB" sz="2600" b="1" dirty="0">
                <a:latin typeface="Arial Rounded MT Bold" panose="020F0704030504030204" pitchFamily="34" charset="0"/>
              </a:rPr>
              <a:t>to observe the experience of the group along with the responses. </a:t>
            </a:r>
          </a:p>
          <a:p>
            <a:pPr marL="285750" indent="-285750">
              <a:buClr>
                <a:schemeClr val="bg1"/>
              </a:buClr>
              <a:buFont typeface="Wingdings" panose="05000000000000000000" pitchFamily="2" charset="2"/>
              <a:buChar char="è"/>
            </a:pPr>
            <a:r>
              <a:rPr lang="en-GB" sz="2600" b="1" dirty="0">
                <a:latin typeface="Arial Rounded MT Bold" panose="020F0704030504030204" pitchFamily="34" charset="0"/>
              </a:rPr>
              <a:t> </a:t>
            </a:r>
            <a:r>
              <a:rPr lang="en-GB" sz="2600" b="1" dirty="0" smtClean="0">
                <a:latin typeface="Arial Rounded MT Bold" panose="020F0704030504030204" pitchFamily="34" charset="0"/>
              </a:rPr>
              <a:t>3.Discern </a:t>
            </a:r>
            <a:r>
              <a:rPr lang="en-GB" sz="2600" b="1" dirty="0">
                <a:latin typeface="Arial Rounded MT Bold" panose="020F0704030504030204" pitchFamily="34" charset="0"/>
              </a:rPr>
              <a:t>and Decide frequency of sessions and type of sessions. </a:t>
            </a:r>
          </a:p>
          <a:p>
            <a:pPr marL="285750" indent="-285750">
              <a:buClr>
                <a:schemeClr val="bg1"/>
              </a:buClr>
              <a:buFont typeface="Wingdings" panose="05000000000000000000" pitchFamily="2" charset="2"/>
              <a:buChar char="è"/>
            </a:pPr>
            <a:r>
              <a:rPr lang="en-GB" sz="2600" b="1" dirty="0">
                <a:latin typeface="Arial Rounded MT Bold" panose="020F0704030504030204" pitchFamily="34" charset="0"/>
              </a:rPr>
              <a:t> </a:t>
            </a:r>
            <a:r>
              <a:rPr lang="en-GB" sz="2600" b="1" dirty="0" smtClean="0">
                <a:latin typeface="Arial Rounded MT Bold" panose="020F0704030504030204" pitchFamily="34" charset="0"/>
              </a:rPr>
              <a:t>4. Introduce </a:t>
            </a:r>
            <a:r>
              <a:rPr lang="en-GB" sz="2600" b="1" dirty="0">
                <a:latin typeface="Arial Rounded MT Bold" panose="020F0704030504030204" pitchFamily="34" charset="0"/>
              </a:rPr>
              <a:t>informal moments (ice breakers, tea break, meals, relaxation moments, fun games…) in formal forums. </a:t>
            </a:r>
          </a:p>
          <a:p>
            <a:pPr marL="514350" indent="-514350">
              <a:buClr>
                <a:schemeClr val="bg1"/>
              </a:buClr>
              <a:buFont typeface="+mj-lt"/>
              <a:buAutoNum type="arabicPeriod"/>
            </a:pPr>
            <a:r>
              <a:rPr lang="en-GB" sz="2600" b="1" dirty="0">
                <a:latin typeface="Arial Rounded MT Bold" panose="020F0704030504030204" pitchFamily="34" charset="0"/>
              </a:rPr>
              <a:t> </a:t>
            </a:r>
            <a:r>
              <a:rPr lang="en-GB" sz="2600" b="1" dirty="0" smtClean="0">
                <a:latin typeface="Arial Rounded MT Bold" panose="020F0704030504030204" pitchFamily="34" charset="0"/>
              </a:rPr>
              <a:t>4. Online </a:t>
            </a:r>
            <a:r>
              <a:rPr lang="en-GB" sz="2600" b="1" dirty="0">
                <a:latin typeface="Arial Rounded MT Bold" panose="020F0704030504030204" pitchFamily="34" charset="0"/>
              </a:rPr>
              <a:t>and In-presence  according to the context. Parish </a:t>
            </a:r>
            <a:r>
              <a:rPr lang="en-GB" sz="2600" b="1" dirty="0" err="1">
                <a:latin typeface="Arial Rounded MT Bold" panose="020F0704030504030204" pitchFamily="34" charset="0"/>
              </a:rPr>
              <a:t>Whatsapp</a:t>
            </a:r>
            <a:r>
              <a:rPr lang="en-GB" sz="2600" b="1" dirty="0">
                <a:latin typeface="Arial Rounded MT Bold" panose="020F0704030504030204" pitchFamily="34" charset="0"/>
              </a:rPr>
              <a:t> groups can be a forum for consultation, google/zoom platforms. </a:t>
            </a:r>
          </a:p>
          <a:p>
            <a:pPr marL="285750" indent="-285750">
              <a:buClr>
                <a:schemeClr val="bg1"/>
              </a:buClr>
              <a:buFont typeface="Wingdings" panose="05000000000000000000" pitchFamily="2" charset="2"/>
              <a:buChar char="è"/>
            </a:pPr>
            <a:r>
              <a:rPr lang="en-GB" sz="2600" b="1" dirty="0">
                <a:latin typeface="Arial Rounded MT Bold" panose="020F0704030504030204" pitchFamily="34" charset="0"/>
              </a:rPr>
              <a:t> </a:t>
            </a:r>
            <a:r>
              <a:rPr lang="en-GB" sz="2600" b="1" dirty="0" smtClean="0">
                <a:latin typeface="Arial Rounded MT Bold" panose="020F0704030504030204" pitchFamily="34" charset="0"/>
              </a:rPr>
              <a:t>5.Artistic </a:t>
            </a:r>
            <a:r>
              <a:rPr lang="en-GB" sz="2600" b="1" dirty="0">
                <a:latin typeface="Arial Rounded MT Bold" panose="020F0704030504030204" pitchFamily="34" charset="0"/>
              </a:rPr>
              <a:t>Expressions: Poster Contest for catechism groups, one minute video contest on “dream church” for </a:t>
            </a:r>
            <a:r>
              <a:rPr lang="en-GB" sz="2600" b="1" dirty="0" smtClean="0">
                <a:latin typeface="Arial Rounded MT Bold" panose="020F0704030504030204" pitchFamily="34" charset="0"/>
              </a:rPr>
              <a:t>youth</a:t>
            </a:r>
            <a:r>
              <a:rPr lang="en-GB" sz="2600" b="1" dirty="0">
                <a:latin typeface="Arial Rounded MT Bold" panose="020F0704030504030204" pitchFamily="34" charset="0"/>
              </a:rPr>
              <a:t>.</a:t>
            </a:r>
            <a:endParaRPr lang="en-GB" sz="2600" b="1" dirty="0" smtClean="0">
              <a:latin typeface="Arial Rounded MT Bold" panose="020F0704030504030204" pitchFamily="34" charset="0"/>
            </a:endParaRPr>
          </a:p>
          <a:p>
            <a:pPr marL="285750" indent="-285750">
              <a:buClr>
                <a:schemeClr val="bg1"/>
              </a:buClr>
              <a:buFont typeface="Wingdings" panose="05000000000000000000" pitchFamily="2" charset="2"/>
              <a:buChar char="è"/>
            </a:pPr>
            <a:r>
              <a:rPr lang="en-GB" sz="2600" b="1" i="1" dirty="0" smtClean="0">
                <a:latin typeface="Arial Rounded MT Bold" panose="020F0704030504030204" pitchFamily="34" charset="0"/>
              </a:rPr>
              <a:t>Pray</a:t>
            </a:r>
            <a:r>
              <a:rPr lang="en-GB" sz="2600" b="1" i="1" dirty="0">
                <a:latin typeface="Arial Rounded MT Bold" panose="020F0704030504030204" pitchFamily="34" charset="0"/>
              </a:rPr>
              <a:t>, share and listen.</a:t>
            </a:r>
            <a:r>
              <a:rPr lang="en-GB" sz="2600" b="1" dirty="0">
                <a:latin typeface="Arial Rounded MT Bold" panose="020F0704030504030204" pitchFamily="34" charset="0"/>
              </a:rPr>
              <a:t> </a:t>
            </a:r>
          </a:p>
        </p:txBody>
      </p:sp>
      <p:pic>
        <p:nvPicPr>
          <p:cNvPr id="8" name="Picture 7">
            <a:extLst>
              <a:ext uri="{FF2B5EF4-FFF2-40B4-BE49-F238E27FC236}">
                <a16:creationId xmlns="" xmlns:a16="http://schemas.microsoft.com/office/drawing/2014/main" id="{51A19615-EB2D-4145-AC4E-293E5A2CE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9" name="Picture 8">
            <a:extLst>
              <a:ext uri="{FF2B5EF4-FFF2-40B4-BE49-F238E27FC236}">
                <a16:creationId xmlns="" xmlns:a16="http://schemas.microsoft.com/office/drawing/2014/main" id="{1A197478-A1F6-4C19-A7BC-D1BD43D76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3628825015"/>
      </p:ext>
    </p:extLst>
  </p:cSld>
  <p:clrMapOvr>
    <a:masterClrMapping/>
  </p:clrMapOvr>
  <mc:AlternateContent xmlns:mc="http://schemas.openxmlformats.org/markup-compatibility/2006" xmlns:p14="http://schemas.microsoft.com/office/powerpoint/2010/main">
    <mc:Choice Requires="p14">
      <p:transition spd="slow" p14:dur="2000" advTm="47189"/>
    </mc:Choice>
    <mc:Fallback xmlns="">
      <p:transition spd="slow" advTm="4718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E9FCA47-1288-4115-B964-80C6DB403547}"/>
              </a:ext>
            </a:extLst>
          </p:cNvPr>
          <p:cNvSpPr txBox="1">
            <a:spLocks noChangeArrowheads="1"/>
          </p:cNvSpPr>
          <p:nvPr/>
        </p:nvSpPr>
        <p:spPr bwMode="auto">
          <a:xfrm rot="-1671892">
            <a:off x="138181" y="-397051"/>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7</a:t>
            </a:r>
          </a:p>
        </p:txBody>
      </p:sp>
      <p:sp>
        <p:nvSpPr>
          <p:cNvPr id="6" name="TextBox 5">
            <a:extLst>
              <a:ext uri="{FF2B5EF4-FFF2-40B4-BE49-F238E27FC236}">
                <a16:creationId xmlns:a16="http://schemas.microsoft.com/office/drawing/2014/main" xmlns="" id="{C12523D6-61B6-4549-8C40-01B0C9A28F7E}"/>
              </a:ext>
            </a:extLst>
          </p:cNvPr>
          <p:cNvSpPr txBox="1">
            <a:spLocks noChangeArrowheads="1"/>
          </p:cNvSpPr>
          <p:nvPr/>
        </p:nvSpPr>
        <p:spPr bwMode="auto">
          <a:xfrm>
            <a:off x="1304818" y="202637"/>
            <a:ext cx="4671439" cy="646331"/>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3600" b="1" dirty="0">
                <a:solidFill>
                  <a:srgbClr val="000066"/>
                </a:solidFill>
                <a:latin typeface="Arial Black" panose="020B0A04020102020204" pitchFamily="34" charset="0"/>
              </a:rPr>
              <a:t>Final Caution</a:t>
            </a:r>
          </a:p>
        </p:txBody>
      </p:sp>
      <p:sp>
        <p:nvSpPr>
          <p:cNvPr id="7" name="TextBox 6">
            <a:extLst>
              <a:ext uri="{FF2B5EF4-FFF2-40B4-BE49-F238E27FC236}">
                <a16:creationId xmlns:a16="http://schemas.microsoft.com/office/drawing/2014/main" xmlns="" id="{322111DC-7DE2-4E4F-B38D-EC456E17AEF0}"/>
              </a:ext>
            </a:extLst>
          </p:cNvPr>
          <p:cNvSpPr txBox="1"/>
          <p:nvPr/>
        </p:nvSpPr>
        <p:spPr>
          <a:xfrm>
            <a:off x="-1" y="1081985"/>
            <a:ext cx="12322630" cy="4832092"/>
          </a:xfrm>
          <a:prstGeom prst="rect">
            <a:avLst/>
          </a:prstGeom>
          <a:noFill/>
        </p:spPr>
        <p:txBody>
          <a:bodyPr wrap="square" rtlCol="0">
            <a:spAutoFit/>
          </a:bodyPr>
          <a:lstStyle/>
          <a:p>
            <a:pPr>
              <a:buClr>
                <a:schemeClr val="bg1"/>
              </a:buClr>
            </a:pPr>
            <a:r>
              <a:rPr lang="en-GB" sz="2800" b="1" dirty="0">
                <a:latin typeface="Arial Rounded MT Bold" panose="020F0704030504030204" pitchFamily="34" charset="0"/>
              </a:rPr>
              <a:t>1. Refer to Resources. PD, </a:t>
            </a:r>
            <a:r>
              <a:rPr lang="en-GB" sz="2800" b="1" dirty="0" err="1">
                <a:latin typeface="Arial Rounded MT Bold" panose="020F0704030504030204" pitchFamily="34" charset="0"/>
              </a:rPr>
              <a:t>Vademecum</a:t>
            </a:r>
            <a:r>
              <a:rPr lang="en-GB" sz="2800" b="1" dirty="0">
                <a:latin typeface="Arial Rounded MT Bold" panose="020F0704030504030204" pitchFamily="34" charset="0"/>
              </a:rPr>
              <a:t> </a:t>
            </a:r>
            <a:r>
              <a:rPr lang="en-GB" sz="2800" b="1" dirty="0" smtClean="0">
                <a:latin typeface="Arial Rounded MT Bold" panose="020F0704030504030204" pitchFamily="34" charset="0"/>
              </a:rPr>
              <a:t>and Synod Website. </a:t>
            </a:r>
            <a:endParaRPr lang="en-GB" sz="2800" b="1" dirty="0">
              <a:latin typeface="Arial Rounded MT Bold" panose="020F0704030504030204" pitchFamily="34" charset="0"/>
            </a:endParaRPr>
          </a:p>
          <a:p>
            <a:pPr>
              <a:buClr>
                <a:schemeClr val="bg1"/>
              </a:buClr>
            </a:pPr>
            <a:r>
              <a:rPr lang="en-GB" sz="2800" b="1" dirty="0">
                <a:latin typeface="Arial Rounded MT Bold" panose="020F0704030504030204" pitchFamily="34" charset="0"/>
              </a:rPr>
              <a:t>2. Focus on Process. It is the process that is most significant in this phase. It is a phase of listening and sharing and experiencing the Synodality in the diocese</a:t>
            </a:r>
          </a:p>
          <a:p>
            <a:pPr>
              <a:buClr>
                <a:schemeClr val="bg1"/>
              </a:buClr>
            </a:pPr>
            <a:r>
              <a:rPr lang="en-GB" sz="2800" b="1" dirty="0">
                <a:latin typeface="Arial Rounded MT Bold" panose="020F0704030504030204" pitchFamily="34" charset="0"/>
              </a:rPr>
              <a:t>3. Be adaptive. Don’t get stuck with any methods and content. See what is best suited to your context and the people. </a:t>
            </a:r>
          </a:p>
          <a:p>
            <a:pPr>
              <a:buClr>
                <a:schemeClr val="bg1"/>
              </a:buClr>
            </a:pPr>
            <a:r>
              <a:rPr lang="en-GB" sz="2800" b="1" dirty="0">
                <a:latin typeface="Arial Rounded MT Bold" panose="020F0704030504030204" pitchFamily="34" charset="0"/>
              </a:rPr>
              <a:t>4. New Way of Being Church. Find new ways of involving your groups. What is more important is to include all, exclude none. </a:t>
            </a:r>
          </a:p>
          <a:p>
            <a:pPr>
              <a:buClr>
                <a:schemeClr val="bg1"/>
              </a:buClr>
            </a:pPr>
            <a:r>
              <a:rPr lang="en-GB" sz="2800" b="1" dirty="0">
                <a:latin typeface="Arial Rounded MT Bold" panose="020F0704030504030204" pitchFamily="34" charset="0"/>
              </a:rPr>
              <a:t>5. Prospects more than Problems. Avoid too much of problem- cantered sharing but focus more on how we can enhance the Church through proper communion, participation and mission.</a:t>
            </a:r>
          </a:p>
        </p:txBody>
      </p:sp>
      <p:pic>
        <p:nvPicPr>
          <p:cNvPr id="8" name="Picture 7">
            <a:extLst>
              <a:ext uri="{FF2B5EF4-FFF2-40B4-BE49-F238E27FC236}">
                <a16:creationId xmlns="" xmlns:a16="http://schemas.microsoft.com/office/drawing/2014/main" id="{51A19615-EB2D-4145-AC4E-293E5A2CE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9" name="Picture 8">
            <a:extLst>
              <a:ext uri="{FF2B5EF4-FFF2-40B4-BE49-F238E27FC236}">
                <a16:creationId xmlns="" xmlns:a16="http://schemas.microsoft.com/office/drawing/2014/main" id="{1A197478-A1F6-4C19-A7BC-D1BD43D76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265835614"/>
      </p:ext>
    </p:extLst>
  </p:cSld>
  <p:clrMapOvr>
    <a:masterClrMapping/>
  </p:clrMapOvr>
  <mc:AlternateContent xmlns:mc="http://schemas.openxmlformats.org/markup-compatibility/2006" xmlns:p14="http://schemas.microsoft.com/office/powerpoint/2010/main">
    <mc:Choice Requires="p14">
      <p:transition spd="slow" p14:dur="2000" advTm="47189"/>
    </mc:Choice>
    <mc:Fallback xmlns="">
      <p:transition spd="slow" advTm="471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E9FCA47-1288-4115-B964-80C6DB403547}"/>
              </a:ext>
            </a:extLst>
          </p:cNvPr>
          <p:cNvSpPr txBox="1">
            <a:spLocks noChangeArrowheads="1"/>
          </p:cNvSpPr>
          <p:nvPr/>
        </p:nvSpPr>
        <p:spPr bwMode="auto">
          <a:xfrm rot="-1671892">
            <a:off x="138181" y="-397051"/>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7</a:t>
            </a:r>
          </a:p>
        </p:txBody>
      </p:sp>
      <p:sp>
        <p:nvSpPr>
          <p:cNvPr id="6" name="TextBox 5">
            <a:extLst>
              <a:ext uri="{FF2B5EF4-FFF2-40B4-BE49-F238E27FC236}">
                <a16:creationId xmlns:a16="http://schemas.microsoft.com/office/drawing/2014/main" xmlns="" id="{C12523D6-61B6-4549-8C40-01B0C9A28F7E}"/>
              </a:ext>
            </a:extLst>
          </p:cNvPr>
          <p:cNvSpPr txBox="1">
            <a:spLocks noChangeArrowheads="1"/>
          </p:cNvSpPr>
          <p:nvPr/>
        </p:nvSpPr>
        <p:spPr bwMode="auto">
          <a:xfrm>
            <a:off x="1304818" y="202637"/>
            <a:ext cx="4671439" cy="646331"/>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3600" b="1" dirty="0">
                <a:solidFill>
                  <a:srgbClr val="000066"/>
                </a:solidFill>
                <a:latin typeface="Arial Black" panose="020B0A04020102020204" pitchFamily="34" charset="0"/>
              </a:rPr>
              <a:t>Final Caution</a:t>
            </a:r>
          </a:p>
        </p:txBody>
      </p:sp>
      <p:sp>
        <p:nvSpPr>
          <p:cNvPr id="7" name="TextBox 6">
            <a:extLst>
              <a:ext uri="{FF2B5EF4-FFF2-40B4-BE49-F238E27FC236}">
                <a16:creationId xmlns:a16="http://schemas.microsoft.com/office/drawing/2014/main" xmlns="" id="{322111DC-7DE2-4E4F-B38D-EC456E17AEF0}"/>
              </a:ext>
            </a:extLst>
          </p:cNvPr>
          <p:cNvSpPr txBox="1"/>
          <p:nvPr/>
        </p:nvSpPr>
        <p:spPr>
          <a:xfrm>
            <a:off x="-1" y="1081985"/>
            <a:ext cx="12062013" cy="4893647"/>
          </a:xfrm>
          <a:prstGeom prst="rect">
            <a:avLst/>
          </a:prstGeom>
          <a:noFill/>
        </p:spPr>
        <p:txBody>
          <a:bodyPr wrap="square" rtlCol="0">
            <a:spAutoFit/>
          </a:bodyPr>
          <a:lstStyle/>
          <a:p>
            <a:pPr>
              <a:buClr>
                <a:schemeClr val="bg1"/>
              </a:buClr>
            </a:pPr>
            <a:r>
              <a:rPr lang="en-GB" sz="2600" b="1" dirty="0">
                <a:latin typeface="Arial Rounded MT Bold" panose="020F0704030504030204" pitchFamily="34" charset="0"/>
              </a:rPr>
              <a:t>6. Respect, Rediscover. Respect the rights and dignity and opinion of each participant. Give fair chance to everyone . </a:t>
            </a:r>
          </a:p>
          <a:p>
            <a:pPr>
              <a:buClr>
                <a:schemeClr val="bg1"/>
              </a:buClr>
            </a:pPr>
            <a:r>
              <a:rPr lang="en-GB" sz="2600" b="1" dirty="0">
                <a:latin typeface="Arial Rounded MT Bold" panose="020F0704030504030204" pitchFamily="34" charset="0"/>
              </a:rPr>
              <a:t>7. No Majority Consensus. No voting, no majority consensus. “Minority Reports” to be respected. not a political battle, not winning and losing.</a:t>
            </a:r>
          </a:p>
          <a:p>
            <a:pPr>
              <a:buClr>
                <a:schemeClr val="bg1"/>
              </a:buClr>
            </a:pPr>
            <a:r>
              <a:rPr lang="en-GB" sz="2600" b="1" dirty="0">
                <a:latin typeface="Arial Rounded MT Bold" panose="020F0704030504030204" pitchFamily="34" charset="0"/>
              </a:rPr>
              <a:t>8. Synod is not final. Only consultative bodies. No one synod is going to solve all our problems. It’s a journey. </a:t>
            </a:r>
          </a:p>
          <a:p>
            <a:pPr>
              <a:buClr>
                <a:schemeClr val="bg1"/>
              </a:buClr>
            </a:pPr>
            <a:r>
              <a:rPr lang="en-GB" sz="2600" dirty="0">
                <a:latin typeface="Arial Rounded MT Bold" panose="020F0704030504030204" pitchFamily="34" charset="0"/>
              </a:rPr>
              <a:t>9. A Permanent Team? </a:t>
            </a:r>
            <a:r>
              <a:rPr lang="en-GB" sz="2600" b="1" dirty="0">
                <a:latin typeface="Arial Rounded MT Bold" panose="020F0704030504030204" pitchFamily="34" charset="0"/>
              </a:rPr>
              <a:t>The </a:t>
            </a:r>
            <a:r>
              <a:rPr lang="en-GB" sz="2600" b="1" dirty="0" smtClean="0">
                <a:latin typeface="Arial Rounded MT Bold" panose="020F0704030504030204" pitchFamily="34" charset="0"/>
              </a:rPr>
              <a:t> Parish / Deanery /Diocesan </a:t>
            </a:r>
            <a:r>
              <a:rPr lang="en-GB" sz="2600" b="1" dirty="0">
                <a:latin typeface="Arial Rounded MT Bold" panose="020F0704030504030204" pitchFamily="34" charset="0"/>
              </a:rPr>
              <a:t>synodal team can continue </a:t>
            </a:r>
            <a:r>
              <a:rPr lang="en-GB" sz="2600" b="1" dirty="0" smtClean="0">
                <a:latin typeface="Arial Rounded MT Bold" panose="020F0704030504030204" pitchFamily="34" charset="0"/>
              </a:rPr>
              <a:t>up to </a:t>
            </a:r>
            <a:r>
              <a:rPr lang="en-GB" sz="2600" b="1" dirty="0">
                <a:latin typeface="Arial Rounded MT Bold" panose="020F0704030504030204" pitchFamily="34" charset="0"/>
              </a:rPr>
              <a:t>October 2023 and beyond in updating and implementing the synod .</a:t>
            </a:r>
          </a:p>
          <a:p>
            <a:pPr>
              <a:buClr>
                <a:schemeClr val="bg1"/>
              </a:buClr>
            </a:pPr>
            <a:r>
              <a:rPr lang="en-GB" sz="2600" b="1" dirty="0">
                <a:latin typeface="Arial Rounded MT Bold" panose="020F0704030504030204" pitchFamily="34" charset="0"/>
              </a:rPr>
              <a:t>10. Feedback process. Core Team to send suitable consultation format to different groups. Set the target date to submit the report. All reports may not be written down depending on the nature of the groups.</a:t>
            </a:r>
          </a:p>
        </p:txBody>
      </p:sp>
      <p:pic>
        <p:nvPicPr>
          <p:cNvPr id="8" name="Picture 7">
            <a:extLst>
              <a:ext uri="{FF2B5EF4-FFF2-40B4-BE49-F238E27FC236}">
                <a16:creationId xmlns="" xmlns:a16="http://schemas.microsoft.com/office/drawing/2014/main" id="{51A19615-EB2D-4145-AC4E-293E5A2CE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9" name="Picture 8">
            <a:extLst>
              <a:ext uri="{FF2B5EF4-FFF2-40B4-BE49-F238E27FC236}">
                <a16:creationId xmlns="" xmlns:a16="http://schemas.microsoft.com/office/drawing/2014/main" id="{1A197478-A1F6-4C19-A7BC-D1BD43D76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3992721893"/>
      </p:ext>
    </p:extLst>
  </p:cSld>
  <p:clrMapOvr>
    <a:masterClrMapping/>
  </p:clrMapOvr>
  <mc:AlternateContent xmlns:mc="http://schemas.openxmlformats.org/markup-compatibility/2006" xmlns:p14="http://schemas.microsoft.com/office/powerpoint/2010/main">
    <mc:Choice Requires="p14">
      <p:transition spd="slow" p14:dur="2000" advTm="47189"/>
    </mc:Choice>
    <mc:Fallback xmlns="">
      <p:transition spd="slow" advTm="4718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12523D6-61B6-4549-8C40-01B0C9A28F7E}"/>
              </a:ext>
            </a:extLst>
          </p:cNvPr>
          <p:cNvSpPr txBox="1">
            <a:spLocks noChangeArrowheads="1"/>
          </p:cNvSpPr>
          <p:nvPr/>
        </p:nvSpPr>
        <p:spPr bwMode="auto">
          <a:xfrm>
            <a:off x="4370798" y="202637"/>
            <a:ext cx="2312390" cy="646331"/>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1"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Synod</a:t>
            </a:r>
            <a:endParaRPr kumimoji="0" lang="en-IN" altLang="en-US" sz="3600" b="1"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p:txBody>
      </p:sp>
      <p:sp>
        <p:nvSpPr>
          <p:cNvPr id="2" name="TextBox 1">
            <a:extLst>
              <a:ext uri="{FF2B5EF4-FFF2-40B4-BE49-F238E27FC236}">
                <a16:creationId xmlns="" xmlns:a16="http://schemas.microsoft.com/office/drawing/2014/main" id="{E106AAD1-1B56-4CBF-801A-EB669328487F}"/>
              </a:ext>
            </a:extLst>
          </p:cNvPr>
          <p:cNvSpPr txBox="1"/>
          <p:nvPr/>
        </p:nvSpPr>
        <p:spPr>
          <a:xfrm>
            <a:off x="203771" y="1103721"/>
            <a:ext cx="8334054" cy="5262979"/>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kumimoji="0" lang="en-GB" sz="2800" b="1" i="0" u="none" strike="noStrike" kern="1200" cap="none" spc="0" normalizeH="0" baseline="0" noProof="0" dirty="0">
                <a:ln>
                  <a:noFill/>
                </a:ln>
                <a:effectLst/>
                <a:uLnTx/>
                <a:uFillTx/>
                <a:latin typeface="Arial Rounded MT Bold" panose="020F0704030504030204" pitchFamily="34" charset="0"/>
                <a:ea typeface="+mn-ea"/>
                <a:cs typeface="+mn-cs"/>
              </a:rPr>
              <a:t>Synod</a:t>
            </a:r>
            <a:r>
              <a:rPr kumimoji="0" lang="en-GB" sz="2800" b="1" i="0" u="none" strike="noStrike" kern="1200" cap="none" spc="0" normalizeH="0" noProof="0" dirty="0">
                <a:ln>
                  <a:noFill/>
                </a:ln>
                <a:effectLst/>
                <a:uLnTx/>
                <a:uFillTx/>
                <a:latin typeface="Arial Rounded MT Bold" panose="020F0704030504030204" pitchFamily="34" charset="0"/>
                <a:ea typeface="+mn-ea"/>
                <a:cs typeface="+mn-cs"/>
              </a:rPr>
              <a:t> (</a:t>
            </a:r>
            <a:r>
              <a:rPr kumimoji="0" lang="en-GB" sz="2800" b="1" i="0" u="none" strike="noStrike" kern="1200" cap="none" spc="0" normalizeH="0" noProof="0" dirty="0" err="1">
                <a:ln>
                  <a:noFill/>
                </a:ln>
                <a:effectLst/>
                <a:uLnTx/>
                <a:uFillTx/>
                <a:latin typeface="Arial Rounded MT Bold" panose="020F0704030504030204" pitchFamily="34" charset="0"/>
                <a:ea typeface="+mn-ea"/>
                <a:cs typeface="+mn-cs"/>
              </a:rPr>
              <a:t>Gk</a:t>
            </a:r>
            <a:r>
              <a:rPr kumimoji="0" lang="en-GB" sz="2800" b="1" i="0" u="none" strike="noStrike" kern="1200" cap="none" spc="0" normalizeH="0" noProof="0" dirty="0">
                <a:ln>
                  <a:noFill/>
                </a:ln>
                <a:effectLst/>
                <a:uLnTx/>
                <a:uFillTx/>
                <a:latin typeface="Arial Rounded MT Bold" panose="020F0704030504030204" pitchFamily="34" charset="0"/>
                <a:ea typeface="+mn-ea"/>
                <a:cs typeface="+mn-cs"/>
              </a:rPr>
              <a:t>) = Walking together</a:t>
            </a:r>
          </a:p>
          <a:p>
            <a:pPr marL="514350" marR="0" lvl="0" indent="-5143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lang="en-GB" sz="2800" b="1" baseline="0" dirty="0">
                <a:latin typeface="Arial Rounded MT Bold" panose="020F0704030504030204" pitchFamily="34" charset="0"/>
              </a:rPr>
              <a:t> To “walk together”,</a:t>
            </a:r>
            <a:r>
              <a:rPr lang="en-GB" sz="2800" b="1" dirty="0">
                <a:latin typeface="Arial Rounded MT Bold" panose="020F0704030504030204" pitchFamily="34" charset="0"/>
              </a:rPr>
              <a:t> we need to let ourselves be educated and transformed (PD 9).</a:t>
            </a:r>
          </a:p>
          <a:p>
            <a:pPr marL="514350" marR="0" lvl="0" indent="-5143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kumimoji="0" lang="en-GB" sz="2800" b="1" i="0" u="none" strike="noStrike" kern="1200" cap="none" spc="0" normalizeH="0" noProof="0" dirty="0">
                <a:ln>
                  <a:noFill/>
                </a:ln>
                <a:effectLst/>
                <a:uLnTx/>
                <a:uFillTx/>
                <a:latin typeface="Arial Rounded MT Bold" panose="020F0704030504030204" pitchFamily="34" charset="0"/>
                <a:ea typeface="+mn-ea"/>
                <a:cs typeface="+mn-cs"/>
              </a:rPr>
              <a:t> </a:t>
            </a:r>
            <a:r>
              <a:rPr lang="en-GB" sz="2800" b="1" dirty="0">
                <a:latin typeface="Arial Rounded MT Bold" panose="020F0704030504030204" pitchFamily="34" charset="0"/>
              </a:rPr>
              <a:t>An ancient and venerable word. (PD10)</a:t>
            </a:r>
          </a:p>
          <a:p>
            <a:pPr marL="514350" lvl="0" indent="-514350">
              <a:buClr>
                <a:prstClr val="white"/>
              </a:buClr>
              <a:buFont typeface="Wingdings" panose="05000000000000000000" pitchFamily="2" charset="2"/>
              <a:buChar char="è"/>
              <a:defRPr/>
            </a:pPr>
            <a:r>
              <a:rPr kumimoji="0" lang="en-GB" sz="2800" b="1" i="0" u="none" strike="noStrike" kern="1200" cap="none" spc="0" normalizeH="0" baseline="0" noProof="0" dirty="0">
                <a:ln>
                  <a:noFill/>
                </a:ln>
                <a:effectLst/>
                <a:uLnTx/>
                <a:uFillTx/>
                <a:latin typeface="Arial Rounded MT Bold" panose="020F0704030504030204" pitchFamily="34" charset="0"/>
                <a:ea typeface="+mn-ea"/>
                <a:cs typeface="+mn-cs"/>
              </a:rPr>
              <a:t> Christians were called “The</a:t>
            </a:r>
            <a:r>
              <a:rPr kumimoji="0" lang="en-GB" sz="2800" b="1" i="0" u="none" strike="noStrike" kern="1200" cap="none" spc="0" normalizeH="0" noProof="0" dirty="0">
                <a:ln>
                  <a:noFill/>
                </a:ln>
                <a:effectLst/>
                <a:uLnTx/>
                <a:uFillTx/>
                <a:latin typeface="Arial Rounded MT Bold" panose="020F0704030504030204" pitchFamily="34" charset="0"/>
                <a:ea typeface="+mn-ea"/>
                <a:cs typeface="+mn-cs"/>
              </a:rPr>
              <a:t> Way</a:t>
            </a:r>
            <a:r>
              <a:rPr lang="en-GB" sz="2800" b="1" dirty="0">
                <a:latin typeface="Arial Rounded MT Bold" panose="020F0704030504030204" pitchFamily="34" charset="0"/>
              </a:rPr>
              <a:t>” (Acts 9:2; 19,9.23; 22,4; 24,14.22) as </a:t>
            </a:r>
            <a:r>
              <a:rPr kumimoji="0" lang="en-GB" sz="2800" b="1" i="0" u="none" strike="noStrike" kern="1200" cap="none" spc="0" normalizeH="0" noProof="0" dirty="0">
                <a:ln>
                  <a:noFill/>
                </a:ln>
                <a:effectLst/>
                <a:uLnTx/>
                <a:uFillTx/>
                <a:latin typeface="Arial Rounded MT Bold" panose="020F0704030504030204" pitchFamily="34" charset="0"/>
                <a:ea typeface="+mn-ea"/>
                <a:cs typeface="+mn-cs"/>
              </a:rPr>
              <a:t>Jesus is the Way!</a:t>
            </a:r>
          </a:p>
          <a:p>
            <a:pPr marL="514350" lvl="0" indent="-514350">
              <a:buClr>
                <a:prstClr val="white"/>
              </a:buClr>
              <a:buFont typeface="Wingdings" panose="05000000000000000000" pitchFamily="2" charset="2"/>
              <a:buChar char="è"/>
              <a:defRPr/>
            </a:pPr>
            <a:r>
              <a:rPr lang="en-GB" sz="2800" b="1" dirty="0">
                <a:latin typeface="Arial Rounded MT Bold" panose="020F0704030504030204" pitchFamily="34" charset="0"/>
              </a:rPr>
              <a:t>“Church and Synod are synonymous.” St. John Chrysostom </a:t>
            </a:r>
          </a:p>
          <a:p>
            <a:pPr marL="514350" lvl="0" indent="-514350">
              <a:buClr>
                <a:prstClr val="white"/>
              </a:buClr>
              <a:buFont typeface="Wingdings" panose="05000000000000000000" pitchFamily="2" charset="2"/>
              <a:buChar char="è"/>
              <a:defRPr/>
            </a:pPr>
            <a:r>
              <a:rPr lang="en-GB" sz="2800" b="1" dirty="0">
                <a:latin typeface="Arial Rounded MT Bold" panose="020F0704030504030204" pitchFamily="34" charset="0"/>
              </a:rPr>
              <a:t>All the Baptized participates in Christ’s priestly, prophetic, and kingly functions.</a:t>
            </a:r>
          </a:p>
          <a:p>
            <a:pPr marL="514350" lvl="0" indent="-514350">
              <a:buClr>
                <a:prstClr val="white"/>
              </a:buClr>
              <a:buFont typeface="Wingdings" panose="05000000000000000000" pitchFamily="2" charset="2"/>
              <a:buChar char="è"/>
              <a:defRPr/>
            </a:pPr>
            <a:r>
              <a:rPr kumimoji="0" lang="en-GB" sz="2800" b="1" i="0" u="none" strike="noStrike" kern="1200" cap="none" spc="0" normalizeH="0" baseline="0" noProof="0" dirty="0">
                <a:ln>
                  <a:noFill/>
                </a:ln>
                <a:effectLst/>
                <a:uLnTx/>
                <a:uFillTx/>
                <a:latin typeface="Arial Rounded MT Bold" panose="020F0704030504030204" pitchFamily="34" charset="0"/>
                <a:ea typeface="+mn-ea"/>
                <a:cs typeface="+mn-cs"/>
              </a:rPr>
              <a:t> </a:t>
            </a:r>
            <a:r>
              <a:rPr lang="en-GB" sz="2800" b="1" dirty="0">
                <a:latin typeface="Arial Rounded MT Bold" panose="020F0704030504030204" pitchFamily="34" charset="0"/>
              </a:rPr>
              <a:t>Recent Synods after </a:t>
            </a:r>
            <a:r>
              <a:rPr lang="en-GB" sz="2800" b="1" dirty="0" err="1">
                <a:latin typeface="Arial Rounded MT Bold" panose="020F0704030504030204" pitchFamily="34" charset="0"/>
              </a:rPr>
              <a:t>Vat.II</a:t>
            </a:r>
            <a:r>
              <a:rPr lang="en-GB" sz="2800" b="1" dirty="0">
                <a:latin typeface="Arial Rounded MT Bold" panose="020F0704030504030204" pitchFamily="34" charset="0"/>
              </a:rPr>
              <a:t>. A Consultative Body for the Pope.</a:t>
            </a:r>
            <a:endParaRPr kumimoji="0" lang="en-GB" sz="2800" b="1" i="0" u="none" strike="noStrike" kern="1200" cap="none" spc="0" normalizeH="0" baseline="0" noProof="0" dirty="0">
              <a:ln>
                <a:noFill/>
              </a:ln>
              <a:effectLst/>
              <a:uLnTx/>
              <a:uFillTx/>
              <a:latin typeface="Arial Rounded MT Bold" panose="020F0704030504030204" pitchFamily="34" charset="0"/>
            </a:endParaRPr>
          </a:p>
        </p:txBody>
      </p:sp>
      <p:sp>
        <p:nvSpPr>
          <p:cNvPr id="5" name="TextBox 4">
            <a:extLst>
              <a:ext uri="{FF2B5EF4-FFF2-40B4-BE49-F238E27FC236}">
                <a16:creationId xmlns="" xmlns:a16="http://schemas.microsoft.com/office/drawing/2014/main" id="{0FD94BD9-1EB8-4ED3-A3C2-6126F92A331F}"/>
              </a:ext>
            </a:extLst>
          </p:cNvPr>
          <p:cNvSpPr txBox="1">
            <a:spLocks noChangeArrowheads="1"/>
          </p:cNvSpPr>
          <p:nvPr/>
        </p:nvSpPr>
        <p:spPr bwMode="auto">
          <a:xfrm rot="-1671892">
            <a:off x="236217" y="-265153"/>
            <a:ext cx="8241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1</a:t>
            </a:r>
          </a:p>
        </p:txBody>
      </p:sp>
      <p:pic>
        <p:nvPicPr>
          <p:cNvPr id="7" name="Picture 6">
            <a:extLst>
              <a:ext uri="{FF2B5EF4-FFF2-40B4-BE49-F238E27FC236}">
                <a16:creationId xmlns="" xmlns:a16="http://schemas.microsoft.com/office/drawing/2014/main" id="{9EB843E7-20CC-47B1-AB01-1956E015E6A9}"/>
              </a:ext>
            </a:extLst>
          </p:cNvPr>
          <p:cNvPicPr>
            <a:picLocks noChangeAspect="1"/>
          </p:cNvPicPr>
          <p:nvPr/>
        </p:nvPicPr>
        <p:blipFill>
          <a:blip r:embed="rId3"/>
          <a:stretch>
            <a:fillRect/>
          </a:stretch>
        </p:blipFill>
        <p:spPr>
          <a:xfrm>
            <a:off x="8637431" y="1103720"/>
            <a:ext cx="3229342" cy="5262979"/>
          </a:xfrm>
          <a:prstGeom prst="rect">
            <a:avLst/>
          </a:prstGeom>
        </p:spPr>
      </p:pic>
      <p:pic>
        <p:nvPicPr>
          <p:cNvPr id="8" name="Picture 7">
            <a:extLst>
              <a:ext uri="{FF2B5EF4-FFF2-40B4-BE49-F238E27FC236}">
                <a16:creationId xmlns="" xmlns:a16="http://schemas.microsoft.com/office/drawing/2014/main" id="{51A19615-EB2D-4145-AC4E-293E5A2CE5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9" name="Picture 8">
            <a:extLst>
              <a:ext uri="{FF2B5EF4-FFF2-40B4-BE49-F238E27FC236}">
                <a16:creationId xmlns="" xmlns:a16="http://schemas.microsoft.com/office/drawing/2014/main" id="{1A197478-A1F6-4C19-A7BC-D1BD43D76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1474653388"/>
      </p:ext>
    </p:extLst>
  </p:cSld>
  <p:clrMapOvr>
    <a:masterClrMapping/>
  </p:clrMapOvr>
  <mc:AlternateContent xmlns:mc="http://schemas.openxmlformats.org/markup-compatibility/2006" xmlns:p14="http://schemas.microsoft.com/office/powerpoint/2010/main">
    <mc:Choice Requires="p14">
      <p:transition spd="slow" p14:dur="2000" advTm="50643"/>
    </mc:Choice>
    <mc:Fallback xmlns="">
      <p:transition spd="slow" advTm="50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3FA09AE-0806-4218-AC53-6C664BBFA8F5}"/>
              </a:ext>
            </a:extLst>
          </p:cNvPr>
          <p:cNvSpPr txBox="1"/>
          <p:nvPr/>
        </p:nvSpPr>
        <p:spPr>
          <a:xfrm>
            <a:off x="7120218" y="1065984"/>
            <a:ext cx="4773706" cy="5355312"/>
          </a:xfrm>
          <a:prstGeom prst="rect">
            <a:avLst/>
          </a:prstGeom>
          <a:noFill/>
        </p:spPr>
        <p:txBody>
          <a:bodyPr wrap="square" rtlCol="0">
            <a:spAutoFit/>
          </a:bodyPr>
          <a:lstStyle/>
          <a:p>
            <a:pPr>
              <a:buClr>
                <a:schemeClr val="bg1"/>
              </a:buClr>
            </a:pPr>
            <a:r>
              <a:rPr lang="en-GB" sz="2800" b="1" dirty="0">
                <a:latin typeface="Arial Rounded MT Bold" panose="020F0704030504030204" pitchFamily="34" charset="0"/>
              </a:rPr>
              <a:t> </a:t>
            </a:r>
            <a:r>
              <a:rPr lang="en-GB" sz="2600" b="1" dirty="0">
                <a:latin typeface="Arial Rounded MT Bold" panose="020F0704030504030204" pitchFamily="34" charset="0"/>
              </a:rPr>
              <a:t>It’s a journey together</a:t>
            </a:r>
            <a:r>
              <a:rPr lang="en-GB" sz="2600" b="1" dirty="0" smtClean="0">
                <a:latin typeface="Arial Rounded MT Bold" panose="020F0704030504030204" pitchFamily="34" charset="0"/>
              </a:rPr>
              <a:t>! Its Walking together ,  listening to each other  and all listening to the Holy Spirit .</a:t>
            </a:r>
            <a:endParaRPr lang="en-GB" sz="2600" b="1" dirty="0">
              <a:latin typeface="Arial Rounded MT Bold" panose="020F0704030504030204" pitchFamily="34" charset="0"/>
            </a:endParaRPr>
          </a:p>
          <a:p>
            <a:pPr marL="285750" indent="-285750">
              <a:buClr>
                <a:schemeClr val="bg1"/>
              </a:buClr>
              <a:buFont typeface="Wingdings" panose="05000000000000000000" pitchFamily="2" charset="2"/>
              <a:buChar char="è"/>
            </a:pPr>
            <a:r>
              <a:rPr lang="en-GB" sz="2600" b="1" dirty="0">
                <a:latin typeface="Arial Rounded MT Bold" panose="020F0704030504030204" pitchFamily="34" charset="0"/>
              </a:rPr>
              <a:t> </a:t>
            </a:r>
            <a:endParaRPr lang="en-GB" sz="2600" b="1" dirty="0" smtClean="0">
              <a:latin typeface="Arial Rounded MT Bold" panose="020F0704030504030204" pitchFamily="34" charset="0"/>
            </a:endParaRPr>
          </a:p>
          <a:p>
            <a:pPr>
              <a:buClr>
                <a:schemeClr val="bg1"/>
              </a:buClr>
            </a:pPr>
            <a:r>
              <a:rPr lang="en-GB" sz="2600" b="1" dirty="0" smtClean="0">
                <a:latin typeface="Arial Rounded MT Bold" panose="020F0704030504030204" pitchFamily="34" charset="0"/>
              </a:rPr>
              <a:t>The </a:t>
            </a:r>
            <a:r>
              <a:rPr lang="en-GB" sz="2600" b="1" dirty="0">
                <a:latin typeface="Arial Rounded MT Bold" panose="020F0704030504030204" pitchFamily="34" charset="0"/>
              </a:rPr>
              <a:t>process of synod is as equally important as the product of the synod!</a:t>
            </a:r>
          </a:p>
          <a:p>
            <a:pPr marL="285750" indent="-285750">
              <a:buClr>
                <a:schemeClr val="bg1"/>
              </a:buClr>
              <a:buFont typeface="Wingdings" panose="05000000000000000000" pitchFamily="2" charset="2"/>
              <a:buChar char="è"/>
            </a:pPr>
            <a:endParaRPr lang="en-GB" sz="2600" b="1" dirty="0" smtClean="0">
              <a:latin typeface="Arial Rounded MT Bold" panose="020F0704030504030204" pitchFamily="34" charset="0"/>
            </a:endParaRPr>
          </a:p>
          <a:p>
            <a:pPr>
              <a:buClr>
                <a:schemeClr val="bg1"/>
              </a:buClr>
            </a:pPr>
            <a:r>
              <a:rPr lang="en-GB" sz="2600" b="1" dirty="0" err="1" smtClean="0">
                <a:latin typeface="Arial Rounded MT Bold" panose="020F0704030504030204" pitchFamily="34" charset="0"/>
              </a:rPr>
              <a:t>Synodality</a:t>
            </a:r>
            <a:r>
              <a:rPr lang="en-GB" sz="2600" b="1" dirty="0" smtClean="0">
                <a:latin typeface="Arial Rounded MT Bold" panose="020F0704030504030204" pitchFamily="34" charset="0"/>
              </a:rPr>
              <a:t> </a:t>
            </a:r>
            <a:r>
              <a:rPr lang="en-GB" sz="2600" b="1" dirty="0">
                <a:latin typeface="Arial Rounded MT Bold" panose="020F0704030504030204" pitchFamily="34" charset="0"/>
              </a:rPr>
              <a:t>is the form, lifestyle and the structure of the Church. (PD,2)</a:t>
            </a:r>
          </a:p>
          <a:p>
            <a:pPr>
              <a:buClr>
                <a:schemeClr val="bg1"/>
              </a:buClr>
            </a:pPr>
            <a:endParaRPr lang="en-GB" sz="2800" b="1" dirty="0">
              <a:latin typeface="Arial Rounded MT Bold" panose="020F0704030504030204" pitchFamily="34" charset="0"/>
            </a:endParaRPr>
          </a:p>
        </p:txBody>
      </p:sp>
      <p:pic>
        <p:nvPicPr>
          <p:cNvPr id="4" name="Picture 3">
            <a:extLst>
              <a:ext uri="{FF2B5EF4-FFF2-40B4-BE49-F238E27FC236}">
                <a16:creationId xmlns="" xmlns:a16="http://schemas.microsoft.com/office/drawing/2014/main" id="{534FD05D-C6EC-4773-A6F7-4ED1563FFFC3}"/>
              </a:ext>
            </a:extLst>
          </p:cNvPr>
          <p:cNvPicPr>
            <a:picLocks noChangeAspect="1"/>
          </p:cNvPicPr>
          <p:nvPr/>
        </p:nvPicPr>
        <p:blipFill>
          <a:blip r:embed="rId3"/>
          <a:stretch>
            <a:fillRect/>
          </a:stretch>
        </p:blipFill>
        <p:spPr>
          <a:xfrm>
            <a:off x="618565" y="1129571"/>
            <a:ext cx="5620870" cy="5354548"/>
          </a:xfrm>
          <a:prstGeom prst="rect">
            <a:avLst/>
          </a:prstGeom>
        </p:spPr>
      </p:pic>
      <p:sp>
        <p:nvSpPr>
          <p:cNvPr id="6" name="TextBox 5">
            <a:extLst>
              <a:ext uri="{FF2B5EF4-FFF2-40B4-BE49-F238E27FC236}">
                <a16:creationId xmlns="" xmlns:a16="http://schemas.microsoft.com/office/drawing/2014/main" id="{814BC1B3-9906-4FFB-BDA3-CEA9BE2E6F6C}"/>
              </a:ext>
            </a:extLst>
          </p:cNvPr>
          <p:cNvSpPr txBox="1">
            <a:spLocks noChangeArrowheads="1"/>
          </p:cNvSpPr>
          <p:nvPr/>
        </p:nvSpPr>
        <p:spPr bwMode="auto">
          <a:xfrm>
            <a:off x="1770581" y="335665"/>
            <a:ext cx="5887092" cy="646331"/>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3600" b="1" dirty="0">
                <a:solidFill>
                  <a:srgbClr val="000066"/>
                </a:solidFill>
                <a:latin typeface="Arial Black" panose="020B0A04020102020204" pitchFamily="34" charset="0"/>
              </a:rPr>
              <a:t>Concluding Thoughts</a:t>
            </a:r>
          </a:p>
        </p:txBody>
      </p:sp>
      <p:sp>
        <p:nvSpPr>
          <p:cNvPr id="7" name="TextBox 6">
            <a:extLst>
              <a:ext uri="{FF2B5EF4-FFF2-40B4-BE49-F238E27FC236}">
                <a16:creationId xmlns="" xmlns:a16="http://schemas.microsoft.com/office/drawing/2014/main" id="{557B5B44-8874-4467-AE3D-98F863BCC951}"/>
              </a:ext>
            </a:extLst>
          </p:cNvPr>
          <p:cNvSpPr txBox="1">
            <a:spLocks noChangeArrowheads="1"/>
          </p:cNvSpPr>
          <p:nvPr/>
        </p:nvSpPr>
        <p:spPr bwMode="auto">
          <a:xfrm rot="-1671892">
            <a:off x="239173" y="-289285"/>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10</a:t>
            </a:r>
          </a:p>
        </p:txBody>
      </p:sp>
      <p:pic>
        <p:nvPicPr>
          <p:cNvPr id="8" name="Picture 7">
            <a:extLst>
              <a:ext uri="{FF2B5EF4-FFF2-40B4-BE49-F238E27FC236}">
                <a16:creationId xmlns="" xmlns:a16="http://schemas.microsoft.com/office/drawing/2014/main" id="{51A19615-EB2D-4145-AC4E-293E5A2CE5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9" name="Picture 8">
            <a:extLst>
              <a:ext uri="{FF2B5EF4-FFF2-40B4-BE49-F238E27FC236}">
                <a16:creationId xmlns="" xmlns:a16="http://schemas.microsoft.com/office/drawing/2014/main" id="{1A197478-A1F6-4C19-A7BC-D1BD43D76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1957481530"/>
      </p:ext>
    </p:extLst>
  </p:cSld>
  <p:clrMapOvr>
    <a:masterClrMapping/>
  </p:clrMapOvr>
  <mc:AlternateContent xmlns:mc="http://schemas.openxmlformats.org/markup-compatibility/2006" xmlns:p14="http://schemas.microsoft.com/office/powerpoint/2010/main">
    <mc:Choice Requires="p14">
      <p:transition spd="slow" p14:dur="2000" advTm="35344"/>
    </mc:Choice>
    <mc:Fallback xmlns="">
      <p:transition spd="slow" advTm="353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1A19615-EB2D-4145-AC4E-293E5A2CE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3" name="Picture 2">
            <a:extLst>
              <a:ext uri="{FF2B5EF4-FFF2-40B4-BE49-F238E27FC236}">
                <a16:creationId xmlns="" xmlns:a16="http://schemas.microsoft.com/office/drawing/2014/main" id="{1A197478-A1F6-4C19-A7BC-D1BD43D76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extLst>
      <p:ext uri="{BB962C8B-B14F-4D97-AF65-F5344CB8AC3E}">
        <p14:creationId xmlns:p14="http://schemas.microsoft.com/office/powerpoint/2010/main" val="130056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648490" y="146472"/>
            <a:ext cx="6016538" cy="720080"/>
          </a:xfrm>
          <a:solidFill>
            <a:srgbClr val="FFC000"/>
          </a:solidFill>
          <a:ln w="38100">
            <a:noFill/>
          </a:ln>
        </p:spPr>
        <p:txBody>
          <a:bodyPr>
            <a:normAutofit/>
          </a:bodyPr>
          <a:lstStyle/>
          <a:p>
            <a:pPr eaLnBrk="1" hangingPunct="1"/>
            <a:r>
              <a:rPr lang="it-IT" altLang="en-US" sz="2800" b="1" dirty="0" smtClean="0">
                <a:latin typeface="Arial Black" panose="020B0A04020102020204" pitchFamily="34" charset="0"/>
              </a:rPr>
              <a:t>General Process </a:t>
            </a:r>
            <a:r>
              <a:rPr lang="it-IT" altLang="en-US" sz="2800" b="1" dirty="0">
                <a:latin typeface="Arial Black" panose="020B0A04020102020204" pitchFamily="34" charset="0"/>
              </a:rPr>
              <a:t>of a Synod</a:t>
            </a:r>
            <a:endParaRPr lang="en-GB" altLang="en-US" sz="2800" b="1" dirty="0">
              <a:latin typeface="Arial Black" panose="020B0A04020102020204" pitchFamily="34" charset="0"/>
            </a:endParaRPr>
          </a:p>
        </p:txBody>
      </p:sp>
      <p:sp>
        <p:nvSpPr>
          <p:cNvPr id="26627" name="Rectangle 3"/>
          <p:cNvSpPr>
            <a:spLocks noGrp="1" noChangeArrowheads="1"/>
          </p:cNvSpPr>
          <p:nvPr>
            <p:ph type="body" idx="4294967295"/>
          </p:nvPr>
        </p:nvSpPr>
        <p:spPr>
          <a:xfrm>
            <a:off x="2063552" y="1240729"/>
            <a:ext cx="1751112" cy="719658"/>
          </a:xfrm>
          <a:solidFill>
            <a:srgbClr val="FFFF00"/>
          </a:solidFill>
          <a:ln>
            <a:miter lim="800000"/>
            <a:headEnd/>
            <a:tailEnd/>
          </a:ln>
        </p:spPr>
        <p:txBody>
          <a:bodyPr/>
          <a:lstStyle/>
          <a:p>
            <a:pPr marL="0" indent="0" algn="ctr">
              <a:buClr>
                <a:schemeClr val="tx1"/>
              </a:buClr>
              <a:buNone/>
              <a:defRPr/>
            </a:pPr>
            <a:r>
              <a:rPr lang="en-GB" b="1" dirty="0">
                <a:solidFill>
                  <a:srgbClr val="002060"/>
                </a:solidFill>
              </a:rPr>
              <a:t>Pope</a:t>
            </a:r>
          </a:p>
        </p:txBody>
      </p:sp>
      <p:sp>
        <p:nvSpPr>
          <p:cNvPr id="2" name="Right Brace 1"/>
          <p:cNvSpPr/>
          <p:nvPr/>
        </p:nvSpPr>
        <p:spPr>
          <a:xfrm rot="16200000">
            <a:off x="5348730" y="-28818"/>
            <a:ext cx="648072" cy="4752526"/>
          </a:xfrm>
          <a:prstGeom prst="rightBrace">
            <a:avLst>
              <a:gd name="adj1" fmla="val 38262"/>
              <a:gd name="adj2" fmla="val 50000"/>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 name="Rectangle 3"/>
          <p:cNvSpPr txBox="1">
            <a:spLocks noChangeArrowheads="1"/>
          </p:cNvSpPr>
          <p:nvPr/>
        </p:nvSpPr>
        <p:spPr bwMode="auto">
          <a:xfrm>
            <a:off x="122513" y="2730487"/>
            <a:ext cx="3779912" cy="591174"/>
          </a:xfrm>
          <a:prstGeom prst="rect">
            <a:avLst/>
          </a:prstGeom>
          <a:solidFill>
            <a:srgbClr val="FFFF00"/>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9pPr>
          </a:lstStyle>
          <a:p>
            <a:pPr marL="0" indent="0" eaLnBrk="1" hangingPunct="1">
              <a:buClr>
                <a:schemeClr val="tx1"/>
              </a:buClr>
              <a:buNone/>
              <a:defRPr/>
            </a:pPr>
            <a:r>
              <a:rPr lang="en-GB" sz="3200" b="1" kern="0" dirty="0" err="1">
                <a:solidFill>
                  <a:srgbClr val="002060"/>
                </a:solidFill>
              </a:rPr>
              <a:t>Lineamenta</a:t>
            </a:r>
            <a:r>
              <a:rPr lang="en-GB" sz="3200" b="1" kern="0" dirty="0">
                <a:solidFill>
                  <a:srgbClr val="002060"/>
                </a:solidFill>
              </a:rPr>
              <a:t> (outline)</a:t>
            </a:r>
          </a:p>
        </p:txBody>
      </p:sp>
      <p:sp>
        <p:nvSpPr>
          <p:cNvPr id="6" name="Rectangle 3"/>
          <p:cNvSpPr txBox="1">
            <a:spLocks noChangeArrowheads="1"/>
          </p:cNvSpPr>
          <p:nvPr/>
        </p:nvSpPr>
        <p:spPr bwMode="auto">
          <a:xfrm>
            <a:off x="5301343" y="2742248"/>
            <a:ext cx="6727371" cy="529887"/>
          </a:xfrm>
          <a:prstGeom prst="rect">
            <a:avLst/>
          </a:prstGeom>
          <a:solidFill>
            <a:srgbClr val="FFFF00"/>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9pPr>
          </a:lstStyle>
          <a:p>
            <a:pPr marL="0" indent="0" eaLnBrk="1" hangingPunct="1">
              <a:buClr>
                <a:schemeClr val="tx1"/>
              </a:buClr>
              <a:buNone/>
              <a:defRPr/>
            </a:pPr>
            <a:r>
              <a:rPr lang="en-GB" b="1" kern="0" dirty="0" err="1">
                <a:solidFill>
                  <a:srgbClr val="002060"/>
                </a:solidFill>
              </a:rPr>
              <a:t>Instrumentum</a:t>
            </a:r>
            <a:r>
              <a:rPr lang="en-GB" b="1" kern="0" dirty="0">
                <a:solidFill>
                  <a:srgbClr val="002060"/>
                </a:solidFill>
              </a:rPr>
              <a:t> </a:t>
            </a:r>
            <a:r>
              <a:rPr lang="en-GB" b="1" kern="0" dirty="0" err="1">
                <a:solidFill>
                  <a:srgbClr val="002060"/>
                </a:solidFill>
              </a:rPr>
              <a:t>Laboris</a:t>
            </a:r>
            <a:r>
              <a:rPr lang="en-GB" b="1" kern="0" dirty="0">
                <a:solidFill>
                  <a:srgbClr val="002060"/>
                </a:solidFill>
              </a:rPr>
              <a:t> (Working Document</a:t>
            </a:r>
          </a:p>
        </p:txBody>
      </p:sp>
      <p:cxnSp>
        <p:nvCxnSpPr>
          <p:cNvPr id="4" name="Straight Arrow Connector 3"/>
          <p:cNvCxnSpPr/>
          <p:nvPr/>
        </p:nvCxnSpPr>
        <p:spPr>
          <a:xfrm>
            <a:off x="3791744" y="1636651"/>
            <a:ext cx="792088"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4618678" y="1276822"/>
            <a:ext cx="2376264" cy="719658"/>
          </a:xfrm>
          <a:prstGeom prst="rect">
            <a:avLst/>
          </a:prstGeom>
          <a:solidFill>
            <a:srgbClr val="FFFF00"/>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9pPr>
          </a:lstStyle>
          <a:p>
            <a:pPr marL="0" indent="0" eaLnBrk="1" hangingPunct="1">
              <a:buClr>
                <a:schemeClr val="tx1"/>
              </a:buClr>
              <a:buNone/>
              <a:defRPr/>
            </a:pPr>
            <a:r>
              <a:rPr lang="en-GB" sz="3200" b="1" kern="0" dirty="0">
                <a:solidFill>
                  <a:srgbClr val="002060"/>
                </a:solidFill>
              </a:rPr>
              <a:t>Secretariat</a:t>
            </a:r>
          </a:p>
        </p:txBody>
      </p:sp>
      <p:cxnSp>
        <p:nvCxnSpPr>
          <p:cNvPr id="14" name="Straight Arrow Connector 13"/>
          <p:cNvCxnSpPr>
            <a:cxnSpLocks/>
            <a:endCxn id="6" idx="1"/>
          </p:cNvCxnSpPr>
          <p:nvPr/>
        </p:nvCxnSpPr>
        <p:spPr>
          <a:xfrm flipV="1">
            <a:off x="3902425" y="3007192"/>
            <a:ext cx="1398918" cy="47502"/>
          </a:xfrm>
          <a:prstGeom prst="straightConnector1">
            <a:avLst/>
          </a:prstGeom>
          <a:ln w="5715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a:off x="2648490" y="3272134"/>
            <a:ext cx="6097418" cy="1038150"/>
          </a:xfrm>
          <a:prstGeom prst="straightConnector1">
            <a:avLst/>
          </a:prstGeom>
          <a:ln w="5715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3"/>
          <p:cNvSpPr txBox="1">
            <a:spLocks noChangeArrowheads="1"/>
          </p:cNvSpPr>
          <p:nvPr/>
        </p:nvSpPr>
        <p:spPr bwMode="auto">
          <a:xfrm>
            <a:off x="930626" y="4365315"/>
            <a:ext cx="1889956" cy="719658"/>
          </a:xfrm>
          <a:prstGeom prst="rect">
            <a:avLst/>
          </a:prstGeom>
          <a:solidFill>
            <a:srgbClr val="FFFF00"/>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9pPr>
          </a:lstStyle>
          <a:p>
            <a:pPr marL="0" indent="0" eaLnBrk="1" hangingPunct="1">
              <a:buClr>
                <a:schemeClr val="tx1"/>
              </a:buClr>
              <a:buNone/>
              <a:defRPr/>
            </a:pPr>
            <a:r>
              <a:rPr lang="en-GB" sz="3200" b="1" kern="0" dirty="0">
                <a:solidFill>
                  <a:srgbClr val="002060"/>
                </a:solidFill>
              </a:rPr>
              <a:t>Synod</a:t>
            </a:r>
          </a:p>
        </p:txBody>
      </p:sp>
      <p:cxnSp>
        <p:nvCxnSpPr>
          <p:cNvPr id="22" name="Straight Arrow Connector 21"/>
          <p:cNvCxnSpPr>
            <a:cxnSpLocks/>
          </p:cNvCxnSpPr>
          <p:nvPr/>
        </p:nvCxnSpPr>
        <p:spPr>
          <a:xfrm flipV="1">
            <a:off x="2982346" y="4365314"/>
            <a:ext cx="2569472" cy="359830"/>
          </a:xfrm>
          <a:prstGeom prst="straightConnector1">
            <a:avLst/>
          </a:prstGeom>
          <a:ln w="5715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3"/>
          <p:cNvSpPr txBox="1">
            <a:spLocks noChangeArrowheads="1"/>
          </p:cNvSpPr>
          <p:nvPr/>
        </p:nvSpPr>
        <p:spPr bwMode="auto">
          <a:xfrm>
            <a:off x="5600150" y="4171673"/>
            <a:ext cx="4936670" cy="553471"/>
          </a:xfrm>
          <a:prstGeom prst="rect">
            <a:avLst/>
          </a:prstGeom>
          <a:solidFill>
            <a:srgbClr val="FFFF00"/>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9pPr>
          </a:lstStyle>
          <a:p>
            <a:pPr marL="0" indent="0" eaLnBrk="1" hangingPunct="1">
              <a:buClr>
                <a:schemeClr val="tx1"/>
              </a:buClr>
              <a:buNone/>
              <a:defRPr/>
            </a:pPr>
            <a:r>
              <a:rPr lang="en-GB" b="1" kern="0" dirty="0">
                <a:solidFill>
                  <a:srgbClr val="002060"/>
                </a:solidFill>
              </a:rPr>
              <a:t>Propositions (to Pope)</a:t>
            </a:r>
          </a:p>
        </p:txBody>
      </p:sp>
      <p:cxnSp>
        <p:nvCxnSpPr>
          <p:cNvPr id="26" name="Straight Arrow Connector 25"/>
          <p:cNvCxnSpPr>
            <a:cxnSpLocks/>
          </p:cNvCxnSpPr>
          <p:nvPr/>
        </p:nvCxnSpPr>
        <p:spPr>
          <a:xfrm>
            <a:off x="2960250" y="4743722"/>
            <a:ext cx="2736949" cy="700142"/>
          </a:xfrm>
          <a:prstGeom prst="straightConnector1">
            <a:avLst/>
          </a:prstGeom>
          <a:ln w="5715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3"/>
          <p:cNvSpPr txBox="1">
            <a:spLocks noChangeArrowheads="1"/>
          </p:cNvSpPr>
          <p:nvPr/>
        </p:nvSpPr>
        <p:spPr bwMode="auto">
          <a:xfrm>
            <a:off x="5600150" y="5118554"/>
            <a:ext cx="5971364" cy="462624"/>
          </a:xfrm>
          <a:prstGeom prst="rect">
            <a:avLst/>
          </a:prstGeom>
          <a:solidFill>
            <a:srgbClr val="FFFF00"/>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9pPr>
          </a:lstStyle>
          <a:p>
            <a:pPr marL="0" indent="0" eaLnBrk="1" hangingPunct="1">
              <a:buClr>
                <a:schemeClr val="tx1"/>
              </a:buClr>
              <a:buNone/>
              <a:defRPr/>
            </a:pPr>
            <a:r>
              <a:rPr lang="en-GB" sz="2400" b="1" kern="0" dirty="0">
                <a:solidFill>
                  <a:srgbClr val="002060"/>
                </a:solidFill>
              </a:rPr>
              <a:t>Message to the People of God (Published)</a:t>
            </a:r>
          </a:p>
        </p:txBody>
      </p:sp>
      <p:sp>
        <p:nvSpPr>
          <p:cNvPr id="32" name="Rectangle 3"/>
          <p:cNvSpPr txBox="1">
            <a:spLocks noChangeArrowheads="1"/>
          </p:cNvSpPr>
          <p:nvPr/>
        </p:nvSpPr>
        <p:spPr bwMode="auto">
          <a:xfrm>
            <a:off x="5580694" y="6026659"/>
            <a:ext cx="6448020" cy="529887"/>
          </a:xfrm>
          <a:prstGeom prst="rect">
            <a:avLst/>
          </a:prstGeom>
          <a:solidFill>
            <a:srgbClr val="FFFF00"/>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9pPr>
          </a:lstStyle>
          <a:p>
            <a:pPr marL="0" indent="0" eaLnBrk="1" hangingPunct="1">
              <a:buClr>
                <a:schemeClr val="tx1"/>
              </a:buClr>
              <a:buNone/>
              <a:defRPr/>
            </a:pPr>
            <a:r>
              <a:rPr lang="en-GB" sz="2400" b="1" kern="0" dirty="0">
                <a:solidFill>
                  <a:srgbClr val="002060"/>
                </a:solidFill>
              </a:rPr>
              <a:t>Apostolic Exhortation (by Pope. Published)</a:t>
            </a:r>
          </a:p>
        </p:txBody>
      </p:sp>
      <p:sp>
        <p:nvSpPr>
          <p:cNvPr id="3" name="Left Brace 2"/>
          <p:cNvSpPr/>
          <p:nvPr/>
        </p:nvSpPr>
        <p:spPr>
          <a:xfrm>
            <a:off x="4515928" y="4527725"/>
            <a:ext cx="944554" cy="916140"/>
          </a:xfrm>
          <a:prstGeom prst="leftBrace">
            <a:avLst>
              <a:gd name="adj1" fmla="val 8333"/>
              <a:gd name="adj2" fmla="val 46612"/>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Curved Right Arrow 6"/>
          <p:cNvSpPr/>
          <p:nvPr/>
        </p:nvSpPr>
        <p:spPr>
          <a:xfrm rot="19973874">
            <a:off x="3791595" y="5420694"/>
            <a:ext cx="1275397" cy="1660718"/>
          </a:xfrm>
          <a:prstGeom prst="curvedRightArrow">
            <a:avLst>
              <a:gd name="adj1" fmla="val 25000"/>
              <a:gd name="adj2" fmla="val 42846"/>
              <a:gd name="adj3" fmla="val 25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TextBox 18">
            <a:extLst>
              <a:ext uri="{FF2B5EF4-FFF2-40B4-BE49-F238E27FC236}">
                <a16:creationId xmlns="" xmlns:a16="http://schemas.microsoft.com/office/drawing/2014/main" id="{802F9148-E4E3-4AD6-A5D5-33BB2BD771DE}"/>
              </a:ext>
            </a:extLst>
          </p:cNvPr>
          <p:cNvSpPr txBox="1">
            <a:spLocks noChangeArrowheads="1"/>
          </p:cNvSpPr>
          <p:nvPr/>
        </p:nvSpPr>
        <p:spPr bwMode="auto">
          <a:xfrm>
            <a:off x="225685" y="0"/>
            <a:ext cx="9979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2</a:t>
            </a:r>
          </a:p>
        </p:txBody>
      </p:sp>
      <p:pic>
        <p:nvPicPr>
          <p:cNvPr id="23" name="Picture 22">
            <a:extLst>
              <a:ext uri="{FF2B5EF4-FFF2-40B4-BE49-F238E27FC236}">
                <a16:creationId xmlns="" xmlns:a16="http://schemas.microsoft.com/office/drawing/2014/main" id="{51A19615-EB2D-4145-AC4E-293E5A2CE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24" name="Picture 23">
            <a:extLst>
              <a:ext uri="{FF2B5EF4-FFF2-40B4-BE49-F238E27FC236}">
                <a16:creationId xmlns="" xmlns:a16="http://schemas.microsoft.com/office/drawing/2014/main" id="{1A197478-A1F6-4C19-A7BC-D1BD43D76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1340363946"/>
      </p:ext>
    </p:extLst>
  </p:cSld>
  <p:clrMapOvr>
    <a:masterClrMapping/>
  </p:clrMapOvr>
  <mc:AlternateContent xmlns:mc="http://schemas.openxmlformats.org/markup-compatibility/2006" xmlns:p14="http://schemas.microsoft.com/office/powerpoint/2010/main">
    <mc:Choice Requires="p14">
      <p:transition spd="slow" p14:dur="2000" advTm="34701"/>
    </mc:Choice>
    <mc:Fallback xmlns="">
      <p:transition spd="slow" advTm="34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bg/>
                                          </p:spTgt>
                                        </p:tgtEl>
                                        <p:attrNameLst>
                                          <p:attrName>style.visibility</p:attrName>
                                        </p:attrNameLst>
                                      </p:cBhvr>
                                      <p:to>
                                        <p:strVal val="visible"/>
                                      </p:to>
                                    </p:set>
                                    <p:animEffect transition="in" filter="box(in)">
                                      <p:cBhvr>
                                        <p:cTn id="7" dur="500"/>
                                        <p:tgtEl>
                                          <p:spTgt spid="26627">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627">
                                            <p:txEl>
                                              <p:pRg st="0" end="0"/>
                                            </p:txEl>
                                          </p:spTgt>
                                        </p:tgtEl>
                                        <p:attrNameLst>
                                          <p:attrName>style.visibility</p:attrName>
                                        </p:attrNameLst>
                                      </p:cBhvr>
                                      <p:to>
                                        <p:strVal val="visible"/>
                                      </p:to>
                                    </p:set>
                                    <p:animEffect transition="in" filter="box(in)">
                                      <p:cBhvr>
                                        <p:cTn id="10" dur="500"/>
                                        <p:tgtEl>
                                          <p:spTgt spid="266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Effect transition="in" filter="box(in)">
                                      <p:cBhvr>
                                        <p:cTn id="30" dur="500"/>
                                        <p:tgtEl>
                                          <p:spTgt spid="5">
                                            <p:bg/>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ox(in)">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Effect transition="in" filter="box(in)">
                                      <p:cBhvr>
                                        <p:cTn id="43" dur="500"/>
                                        <p:tgtEl>
                                          <p:spTgt spid="6">
                                            <p:bg/>
                                          </p:spTgt>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box(in)">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righ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up)">
                                      <p:cBhvr>
                                        <p:cTn id="81" dur="500"/>
                                        <p:tgtEl>
                                          <p:spTgt spid="3"/>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up)">
                                      <p:cBhvr>
                                        <p:cTn id="84" dur="500"/>
                                        <p:tgtEl>
                                          <p:spTgt spid="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nimBg="1"/>
      <p:bldP spid="2" grpId="0" animBg="1"/>
      <p:bldP spid="5" grpId="0" build="p" animBg="1"/>
      <p:bldP spid="6" grpId="0" build="p" animBg="1"/>
      <p:bldP spid="11" grpId="0" animBg="1"/>
      <p:bldP spid="21" grpId="0" animBg="1"/>
      <p:bldP spid="25" grpId="0" animBg="1"/>
      <p:bldP spid="29" grpId="0" animBg="1"/>
      <p:bldP spid="32" grpId="0" animBg="1"/>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urved Left 13">
            <a:extLst>
              <a:ext uri="{FF2B5EF4-FFF2-40B4-BE49-F238E27FC236}">
                <a16:creationId xmlns="" xmlns:a16="http://schemas.microsoft.com/office/drawing/2014/main" id="{2C612FF2-E8D2-481D-9939-526CD9685DF0}"/>
              </a:ext>
            </a:extLst>
          </p:cNvPr>
          <p:cNvSpPr/>
          <p:nvPr/>
        </p:nvSpPr>
        <p:spPr>
          <a:xfrm flipH="1">
            <a:off x="228474" y="4163194"/>
            <a:ext cx="620486" cy="1891834"/>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 xmlns:a16="http://schemas.microsoft.com/office/drawing/2014/main" id="{2E9FCA47-1288-4115-B964-80C6DB403547}"/>
              </a:ext>
            </a:extLst>
          </p:cNvPr>
          <p:cNvSpPr txBox="1">
            <a:spLocks noChangeArrowheads="1"/>
          </p:cNvSpPr>
          <p:nvPr/>
        </p:nvSpPr>
        <p:spPr bwMode="auto">
          <a:xfrm>
            <a:off x="203495" y="-397052"/>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3</a:t>
            </a:r>
          </a:p>
        </p:txBody>
      </p:sp>
      <p:sp>
        <p:nvSpPr>
          <p:cNvPr id="6" name="TextBox 5">
            <a:extLst>
              <a:ext uri="{FF2B5EF4-FFF2-40B4-BE49-F238E27FC236}">
                <a16:creationId xmlns="" xmlns:a16="http://schemas.microsoft.com/office/drawing/2014/main" id="{C12523D6-61B6-4549-8C40-01B0C9A28F7E}"/>
              </a:ext>
            </a:extLst>
          </p:cNvPr>
          <p:cNvSpPr txBox="1">
            <a:spLocks noChangeArrowheads="1"/>
          </p:cNvSpPr>
          <p:nvPr/>
        </p:nvSpPr>
        <p:spPr bwMode="auto">
          <a:xfrm>
            <a:off x="3213847" y="202637"/>
            <a:ext cx="5916705" cy="646331"/>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3600" b="1" dirty="0">
                <a:solidFill>
                  <a:srgbClr val="000066"/>
                </a:solidFill>
                <a:latin typeface="Arial Black" panose="020B0A04020102020204" pitchFamily="34" charset="0"/>
              </a:rPr>
              <a:t>Phases of Synod 2023</a:t>
            </a:r>
          </a:p>
        </p:txBody>
      </p:sp>
      <p:sp>
        <p:nvSpPr>
          <p:cNvPr id="7" name="TextBox 6">
            <a:extLst>
              <a:ext uri="{FF2B5EF4-FFF2-40B4-BE49-F238E27FC236}">
                <a16:creationId xmlns="" xmlns:a16="http://schemas.microsoft.com/office/drawing/2014/main" id="{34289A96-9298-41D1-811C-9BDC9E07F267}"/>
              </a:ext>
            </a:extLst>
          </p:cNvPr>
          <p:cNvSpPr txBox="1"/>
          <p:nvPr/>
        </p:nvSpPr>
        <p:spPr>
          <a:xfrm>
            <a:off x="255474" y="1331342"/>
            <a:ext cx="5157627" cy="1631216"/>
          </a:xfrm>
          <a:prstGeom prst="rect">
            <a:avLst/>
          </a:prstGeom>
          <a:solidFill>
            <a:srgbClr val="99FFCC"/>
          </a:solidFill>
        </p:spPr>
        <p:txBody>
          <a:bodyPr wrap="square" rtlCol="0">
            <a:spAutoFit/>
          </a:bodyPr>
          <a:lstStyle/>
          <a:p>
            <a:r>
              <a:rPr lang="en-GB" sz="2800" dirty="0">
                <a:solidFill>
                  <a:srgbClr val="C00000"/>
                </a:solidFill>
                <a:latin typeface="Arial Rounded MT Bold" panose="020F0704030504030204" pitchFamily="34" charset="0"/>
              </a:rPr>
              <a:t>Earlier Decision</a:t>
            </a:r>
            <a:r>
              <a:rPr lang="en-GB" sz="2800" dirty="0">
                <a:latin typeface="Arial Rounded MT Bold" panose="020F0704030504030204" pitchFamily="34" charset="0"/>
              </a:rPr>
              <a:t>: </a:t>
            </a:r>
            <a:r>
              <a:rPr lang="en-GB" sz="2400" dirty="0">
                <a:latin typeface="Arial Rounded MT Bold" panose="020F0704030504030204" pitchFamily="34" charset="0"/>
              </a:rPr>
              <a:t>October 2022, “For a synodal Church: communion, participation and mission”</a:t>
            </a:r>
          </a:p>
        </p:txBody>
      </p:sp>
      <p:sp>
        <p:nvSpPr>
          <p:cNvPr id="8" name="Arrow: Right 7">
            <a:extLst>
              <a:ext uri="{FF2B5EF4-FFF2-40B4-BE49-F238E27FC236}">
                <a16:creationId xmlns="" xmlns:a16="http://schemas.microsoft.com/office/drawing/2014/main" id="{4BF86FB0-679B-4F89-A828-700B0B70D394}"/>
              </a:ext>
            </a:extLst>
          </p:cNvPr>
          <p:cNvSpPr/>
          <p:nvPr/>
        </p:nvSpPr>
        <p:spPr>
          <a:xfrm>
            <a:off x="5649175" y="1472536"/>
            <a:ext cx="623301" cy="157194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 xmlns:a16="http://schemas.microsoft.com/office/drawing/2014/main" id="{AB7676A8-F615-4B7A-9679-287C268F9758}"/>
              </a:ext>
            </a:extLst>
          </p:cNvPr>
          <p:cNvSpPr txBox="1"/>
          <p:nvPr/>
        </p:nvSpPr>
        <p:spPr>
          <a:xfrm>
            <a:off x="6272476" y="1464540"/>
            <a:ext cx="4515389" cy="1569660"/>
          </a:xfrm>
          <a:prstGeom prst="rect">
            <a:avLst/>
          </a:prstGeom>
          <a:solidFill>
            <a:srgbClr val="99FFCC"/>
          </a:solidFill>
        </p:spPr>
        <p:txBody>
          <a:bodyPr wrap="square" rtlCol="0">
            <a:spAutoFit/>
          </a:bodyPr>
          <a:lstStyle/>
          <a:p>
            <a:r>
              <a:rPr lang="en-GB" sz="2400" dirty="0">
                <a:solidFill>
                  <a:srgbClr val="C00000"/>
                </a:solidFill>
                <a:latin typeface="Arial Rounded MT Bold" panose="020F0704030504030204" pitchFamily="34" charset="0"/>
              </a:rPr>
              <a:t>Later Decision on 24 April 2021:</a:t>
            </a:r>
            <a:r>
              <a:rPr lang="en-GB" sz="2400" dirty="0">
                <a:latin typeface="Arial Rounded MT Bold" panose="020F0704030504030204" pitchFamily="34" charset="0"/>
              </a:rPr>
              <a:t> Pope Francis proposed a new approach with various phases for the synod!</a:t>
            </a:r>
          </a:p>
        </p:txBody>
      </p:sp>
      <p:sp>
        <p:nvSpPr>
          <p:cNvPr id="10" name="Arrow: Curved Left 9">
            <a:extLst>
              <a:ext uri="{FF2B5EF4-FFF2-40B4-BE49-F238E27FC236}">
                <a16:creationId xmlns="" xmlns:a16="http://schemas.microsoft.com/office/drawing/2014/main" id="{C6BD7F9E-E1B4-4B74-8E80-94D431503FEB}"/>
              </a:ext>
            </a:extLst>
          </p:cNvPr>
          <p:cNvSpPr/>
          <p:nvPr/>
        </p:nvSpPr>
        <p:spPr>
          <a:xfrm>
            <a:off x="10787866" y="2201307"/>
            <a:ext cx="1027416" cy="1891834"/>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 xmlns:a16="http://schemas.microsoft.com/office/drawing/2014/main" id="{DFD79513-94D8-475A-BE91-EC08B3B614FB}"/>
              </a:ext>
            </a:extLst>
          </p:cNvPr>
          <p:cNvSpPr txBox="1"/>
          <p:nvPr/>
        </p:nvSpPr>
        <p:spPr>
          <a:xfrm>
            <a:off x="6475820" y="3541549"/>
            <a:ext cx="4417788" cy="1261884"/>
          </a:xfrm>
          <a:prstGeom prst="rect">
            <a:avLst/>
          </a:prstGeom>
          <a:solidFill>
            <a:srgbClr val="99FFCC"/>
          </a:solidFill>
        </p:spPr>
        <p:txBody>
          <a:bodyPr wrap="square" rtlCol="0">
            <a:spAutoFit/>
          </a:bodyPr>
          <a:lstStyle/>
          <a:p>
            <a:r>
              <a:rPr lang="en-GB" sz="2800" dirty="0">
                <a:solidFill>
                  <a:srgbClr val="C00000"/>
                </a:solidFill>
                <a:latin typeface="Arial Rounded MT Bold" panose="020F0704030504030204" pitchFamily="34" charset="0"/>
              </a:rPr>
              <a:t>1.Opening of the Synod</a:t>
            </a:r>
            <a:r>
              <a:rPr lang="en-GB" sz="2800" dirty="0">
                <a:latin typeface="Arial Rounded MT Bold" panose="020F0704030504030204" pitchFamily="34" charset="0"/>
              </a:rPr>
              <a:t>: </a:t>
            </a:r>
            <a:r>
              <a:rPr lang="en-GB" sz="2400" dirty="0">
                <a:latin typeface="Arial Rounded MT Bold" panose="020F0704030504030204" pitchFamily="34" charset="0"/>
              </a:rPr>
              <a:t>9-10 Oct. at Vatican, 17 Oct. at Dioceses </a:t>
            </a:r>
          </a:p>
        </p:txBody>
      </p:sp>
      <p:sp>
        <p:nvSpPr>
          <p:cNvPr id="12" name="Arrow: Right 11">
            <a:extLst>
              <a:ext uri="{FF2B5EF4-FFF2-40B4-BE49-F238E27FC236}">
                <a16:creationId xmlns="" xmlns:a16="http://schemas.microsoft.com/office/drawing/2014/main" id="{0B01A284-DAFB-4961-AB16-E9EA4CC646BE}"/>
              </a:ext>
            </a:extLst>
          </p:cNvPr>
          <p:cNvSpPr/>
          <p:nvPr/>
        </p:nvSpPr>
        <p:spPr>
          <a:xfrm flipH="1">
            <a:off x="5619964" y="3429000"/>
            <a:ext cx="758254" cy="157194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 xmlns:a16="http://schemas.microsoft.com/office/drawing/2014/main" id="{1A2FE142-B2E7-44F3-B707-5D62CEF66FFD}"/>
              </a:ext>
            </a:extLst>
          </p:cNvPr>
          <p:cNvSpPr txBox="1"/>
          <p:nvPr/>
        </p:nvSpPr>
        <p:spPr>
          <a:xfrm>
            <a:off x="654870" y="3245477"/>
            <a:ext cx="4926460" cy="1938992"/>
          </a:xfrm>
          <a:prstGeom prst="rect">
            <a:avLst/>
          </a:prstGeom>
          <a:solidFill>
            <a:srgbClr val="99FFCC"/>
          </a:solidFill>
        </p:spPr>
        <p:txBody>
          <a:bodyPr wrap="square" rtlCol="0">
            <a:spAutoFit/>
          </a:bodyPr>
          <a:lstStyle/>
          <a:p>
            <a:r>
              <a:rPr lang="en-GB" sz="2400" dirty="0">
                <a:solidFill>
                  <a:srgbClr val="C00000"/>
                </a:solidFill>
                <a:latin typeface="Arial Rounded MT Bold" panose="020F0704030504030204" pitchFamily="34" charset="0"/>
              </a:rPr>
              <a:t>2. Diocesan Phase (Oct 2021-April 2022)</a:t>
            </a:r>
            <a:r>
              <a:rPr lang="en-GB" sz="2400" dirty="0">
                <a:latin typeface="Arial Rounded MT Bold" panose="020F0704030504030204" pitchFamily="34" charset="0"/>
              </a:rPr>
              <a:t>: </a:t>
            </a:r>
            <a:r>
              <a:rPr lang="en-GB" sz="2400" i="1" dirty="0" err="1">
                <a:latin typeface="Arial Rounded MT Bold" panose="020F0704030504030204" pitchFamily="34" charset="0"/>
              </a:rPr>
              <a:t>Lineamenta</a:t>
            </a:r>
            <a:r>
              <a:rPr lang="en-GB" sz="2400" dirty="0">
                <a:latin typeface="Arial Rounded MT Bold" panose="020F0704030504030204" pitchFamily="34" charset="0"/>
              </a:rPr>
              <a:t> and Questionnaire with the help of a </a:t>
            </a:r>
            <a:r>
              <a:rPr lang="en-GB" sz="2400" dirty="0" err="1">
                <a:latin typeface="Arial Rounded MT Bold" panose="020F0704030504030204" pitchFamily="34" charset="0"/>
              </a:rPr>
              <a:t>vademecum</a:t>
            </a:r>
            <a:r>
              <a:rPr lang="en-GB" sz="2400" dirty="0">
                <a:latin typeface="Arial Rounded MT Bold" panose="020F0704030504030204" pitchFamily="34" charset="0"/>
              </a:rPr>
              <a:t> of guidelines will be discussed in dioceses.</a:t>
            </a:r>
          </a:p>
        </p:txBody>
      </p:sp>
      <p:sp>
        <p:nvSpPr>
          <p:cNvPr id="15" name="TextBox 14">
            <a:extLst>
              <a:ext uri="{FF2B5EF4-FFF2-40B4-BE49-F238E27FC236}">
                <a16:creationId xmlns="" xmlns:a16="http://schemas.microsoft.com/office/drawing/2014/main" id="{44E0644E-683B-4E7E-92E8-66CEA99FFA1E}"/>
              </a:ext>
            </a:extLst>
          </p:cNvPr>
          <p:cNvSpPr txBox="1"/>
          <p:nvPr/>
        </p:nvSpPr>
        <p:spPr>
          <a:xfrm>
            <a:off x="848960" y="5402404"/>
            <a:ext cx="5723905" cy="1323439"/>
          </a:xfrm>
          <a:prstGeom prst="rect">
            <a:avLst/>
          </a:prstGeom>
          <a:solidFill>
            <a:srgbClr val="99FFCC"/>
          </a:solidFill>
        </p:spPr>
        <p:txBody>
          <a:bodyPr wrap="square" rtlCol="0">
            <a:spAutoFit/>
          </a:bodyPr>
          <a:lstStyle/>
          <a:p>
            <a:r>
              <a:rPr lang="en-GB" sz="2800" dirty="0">
                <a:solidFill>
                  <a:srgbClr val="C00000"/>
                </a:solidFill>
                <a:latin typeface="Arial Rounded MT Bold" panose="020F0704030504030204" pitchFamily="34" charset="0"/>
              </a:rPr>
              <a:t>3. Continental Phase (Sep 2022-March 2023</a:t>
            </a:r>
            <a:r>
              <a:rPr lang="en-GB" sz="2400" dirty="0">
                <a:solidFill>
                  <a:srgbClr val="C00000"/>
                </a:solidFill>
                <a:latin typeface="Arial Rounded MT Bold" panose="020F0704030504030204" pitchFamily="34" charset="0"/>
              </a:rPr>
              <a:t>)</a:t>
            </a:r>
            <a:r>
              <a:rPr lang="en-GB" sz="2400" dirty="0">
                <a:latin typeface="Arial Rounded MT Bold" panose="020F0704030504030204" pitchFamily="34" charset="0"/>
              </a:rPr>
              <a:t>: 1</a:t>
            </a:r>
            <a:r>
              <a:rPr lang="en-GB" sz="2400" baseline="30000" dirty="0">
                <a:latin typeface="Arial Rounded MT Bold" panose="020F0704030504030204" pitchFamily="34" charset="0"/>
              </a:rPr>
              <a:t>st</a:t>
            </a:r>
            <a:r>
              <a:rPr lang="en-GB" sz="2400" dirty="0">
                <a:latin typeface="Arial Rounded MT Bold" panose="020F0704030504030204" pitchFamily="34" charset="0"/>
              </a:rPr>
              <a:t> </a:t>
            </a:r>
            <a:r>
              <a:rPr lang="en-GB" sz="2400" i="1" dirty="0" err="1">
                <a:latin typeface="Arial Rounded MT Bold" panose="020F0704030504030204" pitchFamily="34" charset="0"/>
              </a:rPr>
              <a:t>Instrumentum</a:t>
            </a:r>
            <a:r>
              <a:rPr lang="en-GB" sz="2400" i="1" dirty="0">
                <a:latin typeface="Arial Rounded MT Bold" panose="020F0704030504030204" pitchFamily="34" charset="0"/>
              </a:rPr>
              <a:t> </a:t>
            </a:r>
            <a:r>
              <a:rPr lang="en-GB" sz="2400" i="1" dirty="0" err="1">
                <a:latin typeface="Arial Rounded MT Bold" panose="020F0704030504030204" pitchFamily="34" charset="0"/>
              </a:rPr>
              <a:t>Laboris</a:t>
            </a:r>
            <a:r>
              <a:rPr lang="en-GB" sz="2400" i="1" dirty="0">
                <a:latin typeface="Arial Rounded MT Bold" panose="020F0704030504030204" pitchFamily="34" charset="0"/>
              </a:rPr>
              <a:t> </a:t>
            </a:r>
            <a:r>
              <a:rPr lang="en-GB" sz="2400" dirty="0">
                <a:latin typeface="Arial Rounded MT Bold" panose="020F0704030504030204" pitchFamily="34" charset="0"/>
              </a:rPr>
              <a:t>(working Document)</a:t>
            </a:r>
          </a:p>
        </p:txBody>
      </p:sp>
      <p:sp>
        <p:nvSpPr>
          <p:cNvPr id="16" name="Arrow: Right 15">
            <a:extLst>
              <a:ext uri="{FF2B5EF4-FFF2-40B4-BE49-F238E27FC236}">
                <a16:creationId xmlns="" xmlns:a16="http://schemas.microsoft.com/office/drawing/2014/main" id="{713B1D71-4E20-46FB-A317-3929F52E437A}"/>
              </a:ext>
            </a:extLst>
          </p:cNvPr>
          <p:cNvSpPr/>
          <p:nvPr/>
        </p:nvSpPr>
        <p:spPr>
          <a:xfrm>
            <a:off x="6764700" y="5402404"/>
            <a:ext cx="623301" cy="157194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 xmlns:a16="http://schemas.microsoft.com/office/drawing/2014/main" id="{919CC4EA-9FD8-4261-96C2-E83DEEBBBDFC}"/>
              </a:ext>
            </a:extLst>
          </p:cNvPr>
          <p:cNvSpPr txBox="1"/>
          <p:nvPr/>
        </p:nvSpPr>
        <p:spPr>
          <a:xfrm>
            <a:off x="7448137" y="5109111"/>
            <a:ext cx="4515389" cy="1569660"/>
          </a:xfrm>
          <a:prstGeom prst="rect">
            <a:avLst/>
          </a:prstGeom>
          <a:solidFill>
            <a:srgbClr val="99FFCC"/>
          </a:solidFill>
        </p:spPr>
        <p:txBody>
          <a:bodyPr wrap="square" rtlCol="0">
            <a:spAutoFit/>
          </a:bodyPr>
          <a:lstStyle/>
          <a:p>
            <a:r>
              <a:rPr lang="en-GB" sz="2400" dirty="0">
                <a:solidFill>
                  <a:srgbClr val="C00000"/>
                </a:solidFill>
                <a:latin typeface="Arial Rounded MT Bold" panose="020F0704030504030204" pitchFamily="34" charset="0"/>
              </a:rPr>
              <a:t>4. Universal Church Phase (October 2023)</a:t>
            </a:r>
            <a:r>
              <a:rPr lang="en-GB" sz="2400" dirty="0">
                <a:latin typeface="Arial Rounded MT Bold" panose="020F0704030504030204" pitchFamily="34" charset="0"/>
              </a:rPr>
              <a:t>: 2</a:t>
            </a:r>
            <a:r>
              <a:rPr lang="en-GB" sz="2400" baseline="30000" dirty="0">
                <a:latin typeface="Arial Rounded MT Bold" panose="020F0704030504030204" pitchFamily="34" charset="0"/>
              </a:rPr>
              <a:t>nd</a:t>
            </a:r>
            <a:r>
              <a:rPr lang="en-GB" sz="2400" dirty="0">
                <a:latin typeface="Arial Rounded MT Bold" panose="020F0704030504030204" pitchFamily="34" charset="0"/>
              </a:rPr>
              <a:t> </a:t>
            </a:r>
            <a:r>
              <a:rPr lang="en-GB" sz="2400" i="1" dirty="0" err="1">
                <a:latin typeface="Arial Rounded MT Bold" panose="020F0704030504030204" pitchFamily="34" charset="0"/>
              </a:rPr>
              <a:t>Instrumentum</a:t>
            </a:r>
            <a:r>
              <a:rPr lang="en-GB" sz="2400" i="1" dirty="0">
                <a:latin typeface="Arial Rounded MT Bold" panose="020F0704030504030204" pitchFamily="34" charset="0"/>
              </a:rPr>
              <a:t> </a:t>
            </a:r>
            <a:r>
              <a:rPr lang="en-GB" sz="2400" i="1" dirty="0" err="1">
                <a:latin typeface="Arial Rounded MT Bold" panose="020F0704030504030204" pitchFamily="34" charset="0"/>
              </a:rPr>
              <a:t>Laboris</a:t>
            </a:r>
            <a:r>
              <a:rPr lang="en-GB" sz="2400" i="1" dirty="0">
                <a:latin typeface="Arial Rounded MT Bold" panose="020F0704030504030204" pitchFamily="34" charset="0"/>
              </a:rPr>
              <a:t> </a:t>
            </a:r>
            <a:r>
              <a:rPr lang="en-GB" sz="2400" dirty="0">
                <a:latin typeface="Arial Rounded MT Bold" panose="020F0704030504030204" pitchFamily="34" charset="0"/>
              </a:rPr>
              <a:t>to the Synod Fathers</a:t>
            </a:r>
          </a:p>
        </p:txBody>
      </p:sp>
      <p:pic>
        <p:nvPicPr>
          <p:cNvPr id="18" name="Picture 17">
            <a:extLst>
              <a:ext uri="{FF2B5EF4-FFF2-40B4-BE49-F238E27FC236}">
                <a16:creationId xmlns="" xmlns:a16="http://schemas.microsoft.com/office/drawing/2014/main" id="{51A19615-EB2D-4145-AC4E-293E5A2CE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19" name="Picture 18">
            <a:extLst>
              <a:ext uri="{FF2B5EF4-FFF2-40B4-BE49-F238E27FC236}">
                <a16:creationId xmlns="" xmlns:a16="http://schemas.microsoft.com/office/drawing/2014/main" id="{1A197478-A1F6-4C19-A7BC-D1BD43D76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1683060972"/>
      </p:ext>
    </p:extLst>
  </p:cSld>
  <p:clrMapOvr>
    <a:masterClrMapping/>
  </p:clrMapOvr>
  <mc:AlternateContent xmlns:mc="http://schemas.openxmlformats.org/markup-compatibility/2006" xmlns:p14="http://schemas.microsoft.com/office/powerpoint/2010/main">
    <mc:Choice Requires="p14">
      <p:transition spd="slow" p14:dur="2000" advTm="73628"/>
    </mc:Choice>
    <mc:Fallback xmlns="">
      <p:transition spd="slow" advTm="73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E9FCA47-1288-4115-B964-80C6DB403547}"/>
              </a:ext>
            </a:extLst>
          </p:cNvPr>
          <p:cNvSpPr txBox="1">
            <a:spLocks noChangeArrowheads="1"/>
          </p:cNvSpPr>
          <p:nvPr/>
        </p:nvSpPr>
        <p:spPr bwMode="auto">
          <a:xfrm>
            <a:off x="203495" y="-397052"/>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5</a:t>
            </a:r>
          </a:p>
        </p:txBody>
      </p:sp>
      <p:sp>
        <p:nvSpPr>
          <p:cNvPr id="6" name="TextBox 5">
            <a:extLst>
              <a:ext uri="{FF2B5EF4-FFF2-40B4-BE49-F238E27FC236}">
                <a16:creationId xmlns="" xmlns:a16="http://schemas.microsoft.com/office/drawing/2014/main" id="{C12523D6-61B6-4549-8C40-01B0C9A28F7E}"/>
              </a:ext>
            </a:extLst>
          </p:cNvPr>
          <p:cNvSpPr txBox="1">
            <a:spLocks noChangeArrowheads="1"/>
          </p:cNvSpPr>
          <p:nvPr/>
        </p:nvSpPr>
        <p:spPr bwMode="auto">
          <a:xfrm>
            <a:off x="1304818" y="202637"/>
            <a:ext cx="9345253" cy="954107"/>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b="1" dirty="0" smtClean="0">
                <a:solidFill>
                  <a:srgbClr val="000066"/>
                </a:solidFill>
                <a:latin typeface="Arial Black" panose="020B0A04020102020204" pitchFamily="34" charset="0"/>
              </a:rPr>
              <a:t>Theme For Synod 2023                  </a:t>
            </a:r>
          </a:p>
          <a:p>
            <a:pPr eaLnBrk="1" hangingPunct="1">
              <a:spcBef>
                <a:spcPct val="0"/>
              </a:spcBef>
              <a:buFontTx/>
              <a:buNone/>
            </a:pPr>
            <a:r>
              <a:rPr lang="en-GB" altLang="en-US" sz="2800" b="1" dirty="0" smtClean="0">
                <a:solidFill>
                  <a:srgbClr val="000066"/>
                </a:solidFill>
                <a:latin typeface="Arial Black" panose="020B0A04020102020204" pitchFamily="34" charset="0"/>
              </a:rPr>
              <a:t>Communion</a:t>
            </a:r>
            <a:r>
              <a:rPr lang="en-GB" altLang="en-US" sz="2800" b="1" dirty="0">
                <a:solidFill>
                  <a:srgbClr val="000066"/>
                </a:solidFill>
                <a:latin typeface="Arial Black" panose="020B0A04020102020204" pitchFamily="34" charset="0"/>
              </a:rPr>
              <a:t>, Participation and Mission</a:t>
            </a:r>
            <a:endParaRPr lang="en-IN" altLang="en-US" sz="2800" b="1" dirty="0">
              <a:solidFill>
                <a:srgbClr val="000066"/>
              </a:solidFill>
              <a:latin typeface="Arial Black" panose="020B0A04020102020204" pitchFamily="34" charset="0"/>
            </a:endParaRPr>
          </a:p>
        </p:txBody>
      </p:sp>
      <p:sp>
        <p:nvSpPr>
          <p:cNvPr id="2" name="TextBox 1">
            <a:extLst>
              <a:ext uri="{FF2B5EF4-FFF2-40B4-BE49-F238E27FC236}">
                <a16:creationId xmlns="" xmlns:a16="http://schemas.microsoft.com/office/drawing/2014/main" id="{E106AAD1-1B56-4CBF-801A-EB669328487F}"/>
              </a:ext>
            </a:extLst>
          </p:cNvPr>
          <p:cNvSpPr txBox="1"/>
          <p:nvPr/>
        </p:nvSpPr>
        <p:spPr>
          <a:xfrm>
            <a:off x="203770" y="1155092"/>
            <a:ext cx="5707173" cy="4832092"/>
          </a:xfrm>
          <a:prstGeom prst="rect">
            <a:avLst/>
          </a:prstGeom>
          <a:noFill/>
        </p:spPr>
        <p:txBody>
          <a:bodyPr wrap="square" rtlCol="0">
            <a:spAutoFit/>
          </a:bodyPr>
          <a:lstStyle/>
          <a:p>
            <a:pPr>
              <a:buClr>
                <a:schemeClr val="bg1"/>
              </a:buClr>
            </a:pPr>
            <a:r>
              <a:rPr lang="en-GB" sz="2800" b="1" dirty="0">
                <a:solidFill>
                  <a:schemeClr val="bg1"/>
                </a:solidFill>
                <a:latin typeface="Arial Rounded MT Bold" panose="020F0704030504030204" pitchFamily="34" charset="0"/>
              </a:rPr>
              <a:t> </a:t>
            </a:r>
            <a:r>
              <a:rPr lang="en-GB" sz="2800" b="1" dirty="0">
                <a:latin typeface="Arial Rounded MT Bold" panose="020F0704030504030204" pitchFamily="34" charset="0"/>
              </a:rPr>
              <a:t>Communion = fellowship, love and unity as expressed in Trinity.</a:t>
            </a:r>
          </a:p>
          <a:p>
            <a:pPr>
              <a:buClr>
                <a:schemeClr val="bg1"/>
              </a:buClr>
            </a:pPr>
            <a:r>
              <a:rPr lang="en-GB" sz="2800" b="1" dirty="0">
                <a:latin typeface="Arial Rounded MT Bold" panose="020F0704030504030204" pitchFamily="34" charset="0"/>
              </a:rPr>
              <a:t> Participation = including all excluding none, listening and dialoguing with an open mind, for all stages and ages. </a:t>
            </a:r>
          </a:p>
          <a:p>
            <a:pPr>
              <a:buClr>
                <a:schemeClr val="bg1"/>
              </a:buClr>
            </a:pPr>
            <a:r>
              <a:rPr lang="en-GB" sz="2800" b="1" dirty="0">
                <a:latin typeface="Arial Rounded MT Bold" panose="020F0704030504030204" pitchFamily="34" charset="0"/>
              </a:rPr>
              <a:t> Mission = that spreads to the entire universe, as a single family, as the identity of the Church</a:t>
            </a:r>
          </a:p>
        </p:txBody>
      </p:sp>
      <p:pic>
        <p:nvPicPr>
          <p:cNvPr id="8" name="Google Shape;178;p9" descr="Screen Shot 2021-09-09 at 7.33.40 PM.png">
            <a:extLst>
              <a:ext uri="{FF2B5EF4-FFF2-40B4-BE49-F238E27FC236}">
                <a16:creationId xmlns="" xmlns:a16="http://schemas.microsoft.com/office/drawing/2014/main" id="{75B6CF42-632E-4BAD-ADA0-24D56E189F71}"/>
              </a:ext>
            </a:extLst>
          </p:cNvPr>
          <p:cNvPicPr preferRelativeResize="0"/>
          <p:nvPr/>
        </p:nvPicPr>
        <p:blipFill rotWithShape="1">
          <a:blip r:embed="rId3">
            <a:alphaModFix/>
          </a:blip>
          <a:srcRect/>
          <a:stretch/>
        </p:blipFill>
        <p:spPr>
          <a:xfrm>
            <a:off x="6104586" y="1352282"/>
            <a:ext cx="5782614" cy="5009882"/>
          </a:xfrm>
          <a:prstGeom prst="rect">
            <a:avLst/>
          </a:prstGeom>
          <a:noFill/>
          <a:ln>
            <a:noFill/>
          </a:ln>
        </p:spPr>
      </p:pic>
      <p:pic>
        <p:nvPicPr>
          <p:cNvPr id="7" name="Picture 6">
            <a:extLst>
              <a:ext uri="{FF2B5EF4-FFF2-40B4-BE49-F238E27FC236}">
                <a16:creationId xmlns="" xmlns:a16="http://schemas.microsoft.com/office/drawing/2014/main" id="{51A19615-EB2D-4145-AC4E-293E5A2CE5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9" name="Picture 8">
            <a:extLst>
              <a:ext uri="{FF2B5EF4-FFF2-40B4-BE49-F238E27FC236}">
                <a16:creationId xmlns="" xmlns:a16="http://schemas.microsoft.com/office/drawing/2014/main" id="{1A197478-A1F6-4C19-A7BC-D1BD43D76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2809644674"/>
      </p:ext>
    </p:extLst>
  </p:cSld>
  <p:clrMapOvr>
    <a:masterClrMapping/>
  </p:clrMapOvr>
  <mc:AlternateContent xmlns:mc="http://schemas.openxmlformats.org/markup-compatibility/2006" xmlns:p14="http://schemas.microsoft.com/office/powerpoint/2010/main">
    <mc:Choice Requires="p14">
      <p:transition spd="slow" p14:dur="2000" advTm="50643"/>
    </mc:Choice>
    <mc:Fallback xmlns="">
      <p:transition spd="slow" advTm="50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1506071"/>
            <a:ext cx="6400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en-US" sz="6000" b="1" i="1" noProof="0" dirty="0" smtClean="0">
                <a:latin typeface="Arial Black" panose="020B0A04020102020204" pitchFamily="34" charset="0"/>
              </a:rPr>
              <a:t> </a:t>
            </a:r>
            <a:r>
              <a:rPr lang="en-GB" altLang="en-US" sz="6000" b="1" i="1" noProof="0" dirty="0">
                <a:latin typeface="Arial Black" panose="020B0A04020102020204" pitchFamily="34" charset="0"/>
              </a:rPr>
              <a:t>Content and </a:t>
            </a:r>
            <a:r>
              <a:rPr lang="en-GB" altLang="en-US" sz="6000" b="1" i="1" dirty="0">
                <a:latin typeface="Arial Black" panose="020B0A04020102020204" pitchFamily="34" charset="0"/>
              </a:rPr>
              <a:t>Method for Diocesan </a:t>
            </a:r>
            <a:r>
              <a:rPr lang="en-GB" altLang="en-US" sz="6000" b="1" i="1" dirty="0" smtClean="0">
                <a:latin typeface="Arial Black" panose="020B0A04020102020204" pitchFamily="34" charset="0"/>
              </a:rPr>
              <a:t>Phase at Parish level </a:t>
            </a:r>
            <a:endParaRPr kumimoji="0" lang="en-IN" altLang="en-US" sz="6000" b="1" i="0" u="none" strike="noStrike" kern="1200" cap="none" spc="0" normalizeH="0" baseline="0" noProof="0" dirty="0">
              <a:ln>
                <a:noFill/>
              </a:ln>
              <a:effectLst/>
              <a:uLnTx/>
              <a:uFillTx/>
              <a:latin typeface="Arial Black" panose="020B0A04020102020204" pitchFamily="34" charset="0"/>
            </a:endParaRPr>
          </a:p>
        </p:txBody>
      </p:sp>
      <p:pic>
        <p:nvPicPr>
          <p:cNvPr id="4" name="Picture 2">
            <a:extLst>
              <a:ext uri="{FF2B5EF4-FFF2-40B4-BE49-F238E27FC236}">
                <a16:creationId xmlns:a16="http://schemas.microsoft.com/office/drawing/2014/main" xmlns="" id="{95BF5D56-1174-484F-BB08-545AE63CB50B}"/>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0" b="100000" l="0" r="99600"/>
                    </a14:imgEffect>
                  </a14:imgLayer>
                </a14:imgProps>
              </a:ext>
              <a:ext uri="{28A0092B-C50C-407E-A947-70E740481C1C}">
                <a14:useLocalDpi xmlns:a14="http://schemas.microsoft.com/office/drawing/2010/main" val="0"/>
              </a:ext>
            </a:extLst>
          </a:blip>
          <a:srcRect/>
          <a:stretch>
            <a:fillRect/>
          </a:stretch>
        </p:blipFill>
        <p:spPr bwMode="auto">
          <a:xfrm>
            <a:off x="6629401" y="1506071"/>
            <a:ext cx="5137842" cy="531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a:extLst>
              <a:ext uri="{FF2B5EF4-FFF2-40B4-BE49-F238E27FC236}">
                <a16:creationId xmlns:a16="http://schemas.microsoft.com/office/drawing/2014/main" xmlns="" id="{49A14B40-819A-4C0A-9992-98840A7B67E8}"/>
              </a:ext>
            </a:extLst>
          </p:cNvPr>
          <p:cNvSpPr/>
          <p:nvPr/>
        </p:nvSpPr>
        <p:spPr>
          <a:xfrm>
            <a:off x="11496600" y="6237312"/>
            <a:ext cx="772468" cy="36004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xmlns="" id="{29835851-5318-4B7D-A23A-4E85198D75B5}"/>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backgroundRemoval t="2000" b="100000" l="0" r="100000"/>
                    </a14:imgEffect>
                  </a14:imgLayer>
                </a14:imgProps>
              </a:ext>
            </a:extLst>
          </a:blip>
          <a:stretch>
            <a:fillRect/>
          </a:stretch>
        </p:blipFill>
        <p:spPr>
          <a:xfrm>
            <a:off x="10233061" y="3646763"/>
            <a:ext cx="2383122" cy="3574683"/>
          </a:xfrm>
          <a:prstGeom prst="rect">
            <a:avLst/>
          </a:prstGeom>
        </p:spPr>
      </p:pic>
      <p:pic>
        <p:nvPicPr>
          <p:cNvPr id="8" name="Picture 7">
            <a:extLst>
              <a:ext uri="{FF2B5EF4-FFF2-40B4-BE49-F238E27FC236}">
                <a16:creationId xmlns:a16="http://schemas.microsoft.com/office/drawing/2014/main" xmlns="" id="{DF29C6A9-006B-4585-8422-F48643A38F20}"/>
              </a:ext>
            </a:extLst>
          </p:cNvPr>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0" r="99623"/>
                    </a14:imgEffect>
                  </a14:imgLayer>
                </a14:imgProps>
              </a:ext>
            </a:extLst>
          </a:blip>
          <a:stretch>
            <a:fillRect/>
          </a:stretch>
        </p:blipFill>
        <p:spPr>
          <a:xfrm>
            <a:off x="6359703" y="3290437"/>
            <a:ext cx="1547862" cy="3574684"/>
          </a:xfrm>
          <a:prstGeom prst="rect">
            <a:avLst/>
          </a:prstGeom>
        </p:spPr>
      </p:pic>
      <p:pic>
        <p:nvPicPr>
          <p:cNvPr id="9" name="Picture 8">
            <a:extLst>
              <a:ext uri="{FF2B5EF4-FFF2-40B4-BE49-F238E27FC236}">
                <a16:creationId xmlns:a16="http://schemas.microsoft.com/office/drawing/2014/main" xmlns="" id="{3CC48752-C402-4510-8A79-6C6CC5A383F2}"/>
              </a:ext>
            </a:extLst>
          </p:cNvPr>
          <p:cNvPicPr>
            <a:picLocks noChangeAspect="1"/>
          </p:cNvPicPr>
          <p:nvPr/>
        </p:nvPicPr>
        <p:blipFill rotWithShape="1">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1667" b="88056" l="46396" r="80407"/>
                    </a14:imgEffect>
                  </a14:imgLayer>
                </a14:imgProps>
              </a:ext>
            </a:extLst>
          </a:blip>
          <a:srcRect l="44430" r="15035" b="10381"/>
          <a:stretch/>
        </p:blipFill>
        <p:spPr>
          <a:xfrm>
            <a:off x="8663478" y="3805669"/>
            <a:ext cx="2088737" cy="3073019"/>
          </a:xfrm>
          <a:prstGeom prst="rect">
            <a:avLst/>
          </a:prstGeom>
        </p:spPr>
      </p:pic>
      <p:pic>
        <p:nvPicPr>
          <p:cNvPr id="10" name="Picture 9">
            <a:extLst>
              <a:ext uri="{FF2B5EF4-FFF2-40B4-BE49-F238E27FC236}">
                <a16:creationId xmlns="" xmlns:a16="http://schemas.microsoft.com/office/drawing/2014/main" id="{51A19615-EB2D-4145-AC4E-293E5A2CE50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11" name="Picture 10">
            <a:extLst>
              <a:ext uri="{FF2B5EF4-FFF2-40B4-BE49-F238E27FC236}">
                <a16:creationId xmlns="" xmlns:a16="http://schemas.microsoft.com/office/drawing/2014/main" id="{1A197478-A1F6-4C19-A7BC-D1BD43D76C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3995147003"/>
      </p:ext>
    </p:extLst>
  </p:cSld>
  <p:clrMapOvr>
    <a:masterClrMapping/>
  </p:clrMapOvr>
  <mc:AlternateContent xmlns:mc="http://schemas.openxmlformats.org/markup-compatibility/2006" xmlns:p14="http://schemas.microsoft.com/office/powerpoint/2010/main">
    <mc:Choice Requires="p14">
      <p:transition p14:dur="0" advClick="0" advTm="17392"/>
    </mc:Choice>
    <mc:Fallback xmlns="">
      <p:transition advClick="0" advTm="17392"/>
    </mc:Fallback>
  </mc:AlternateContent>
  <p:extLst mod="1">
    <p:ext uri="{E180D4A7-C9FB-4DFB-919C-405C955672EB}">
      <p14:showEvtLst xmlns:p14="http://schemas.microsoft.com/office/powerpoint/2010/main">
        <p14:playEvt time="13" objId="5"/>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xmlns="" id="{F930993B-3639-4F7F-83C5-003B9CED83A6}"/>
              </a:ext>
            </a:extLst>
          </p:cNvPr>
          <p:cNvSpPr/>
          <p:nvPr/>
        </p:nvSpPr>
        <p:spPr>
          <a:xfrm>
            <a:off x="648277" y="1406100"/>
            <a:ext cx="2566199" cy="63564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rial Rounded MT Bold" panose="020F0704030504030204" pitchFamily="34" charset="0"/>
              </a:rPr>
              <a:t>Deanery Core Team/ Diocesan Core Team.</a:t>
            </a:r>
            <a:endParaRPr lang="en-GB" sz="1600" b="1" dirty="0">
              <a:solidFill>
                <a:schemeClr val="tx1"/>
              </a:solidFill>
              <a:latin typeface="Arial Rounded MT Bold" panose="020F0704030504030204" pitchFamily="34" charset="0"/>
            </a:endParaRPr>
          </a:p>
        </p:txBody>
      </p:sp>
      <p:sp>
        <p:nvSpPr>
          <p:cNvPr id="6146" name="Rectangle 2"/>
          <p:cNvSpPr>
            <a:spLocks noGrp="1" noChangeArrowheads="1"/>
          </p:cNvSpPr>
          <p:nvPr>
            <p:ph type="title" idx="4294967295"/>
          </p:nvPr>
        </p:nvSpPr>
        <p:spPr>
          <a:xfrm>
            <a:off x="1597616" y="188640"/>
            <a:ext cx="8138055" cy="635644"/>
          </a:xfrm>
          <a:solidFill>
            <a:srgbClr val="FFC000"/>
          </a:solidFill>
        </p:spPr>
        <p:txBody>
          <a:bodyPr>
            <a:noAutofit/>
          </a:bodyPr>
          <a:lstStyle/>
          <a:p>
            <a:pPr eaLnBrk="1" hangingPunct="1"/>
            <a:r>
              <a:rPr lang="it-IT" altLang="en-US" sz="3600" b="1" dirty="0">
                <a:latin typeface="Arial Black" panose="020B0A04020102020204" pitchFamily="34" charset="0"/>
              </a:rPr>
              <a:t>Structure of </a:t>
            </a:r>
            <a:r>
              <a:rPr lang="it-IT" altLang="en-US" sz="3600" b="1" dirty="0" smtClean="0">
                <a:latin typeface="Arial Black" panose="020B0A04020102020204" pitchFamily="34" charset="0"/>
              </a:rPr>
              <a:t>Parish </a:t>
            </a:r>
            <a:r>
              <a:rPr lang="it-IT" altLang="en-US" sz="3600" b="1" dirty="0">
                <a:latin typeface="Arial Black" panose="020B0A04020102020204" pitchFamily="34" charset="0"/>
              </a:rPr>
              <a:t>Animation</a:t>
            </a:r>
            <a:endParaRPr lang="en-GB" altLang="en-US" sz="3600" b="1" dirty="0">
              <a:latin typeface="Arial Black" panose="020B0A04020102020204" pitchFamily="34" charset="0"/>
            </a:endParaRPr>
          </a:p>
        </p:txBody>
      </p:sp>
      <p:sp>
        <p:nvSpPr>
          <p:cNvPr id="12" name="TextBox 11">
            <a:extLst>
              <a:ext uri="{FF2B5EF4-FFF2-40B4-BE49-F238E27FC236}">
                <a16:creationId xmlns:a16="http://schemas.microsoft.com/office/drawing/2014/main" xmlns="" id="{18BE9824-E8A5-43F3-8461-76C5D0A03264}"/>
              </a:ext>
            </a:extLst>
          </p:cNvPr>
          <p:cNvSpPr txBox="1">
            <a:spLocks noChangeArrowheads="1"/>
          </p:cNvSpPr>
          <p:nvPr/>
        </p:nvSpPr>
        <p:spPr bwMode="auto">
          <a:xfrm rot="-1671892">
            <a:off x="236217" y="-265153"/>
            <a:ext cx="8241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2</a:t>
            </a:r>
          </a:p>
        </p:txBody>
      </p:sp>
      <p:graphicFrame>
        <p:nvGraphicFramePr>
          <p:cNvPr id="15" name="Diagram 14">
            <a:extLst>
              <a:ext uri="{FF2B5EF4-FFF2-40B4-BE49-F238E27FC236}">
                <a16:creationId xmlns:a16="http://schemas.microsoft.com/office/drawing/2014/main" xmlns="" id="{8F99A821-83E6-451F-862B-C2263DD21C36}"/>
              </a:ext>
            </a:extLst>
          </p:cNvPr>
          <p:cNvGraphicFramePr/>
          <p:nvPr>
            <p:extLst>
              <p:ext uri="{D42A27DB-BD31-4B8C-83A1-F6EECF244321}">
                <p14:modId xmlns:p14="http://schemas.microsoft.com/office/powerpoint/2010/main" val="2453235163"/>
              </p:ext>
            </p:extLst>
          </p:nvPr>
        </p:nvGraphicFramePr>
        <p:xfrm>
          <a:off x="1674687" y="1024847"/>
          <a:ext cx="9637160" cy="5458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Left-Right 8">
            <a:extLst>
              <a:ext uri="{FF2B5EF4-FFF2-40B4-BE49-F238E27FC236}">
                <a16:creationId xmlns:a16="http://schemas.microsoft.com/office/drawing/2014/main" xmlns="" id="{FDEE630C-A09D-41F6-ABE8-9D3BA48A4C9A}"/>
              </a:ext>
            </a:extLst>
          </p:cNvPr>
          <p:cNvSpPr/>
          <p:nvPr/>
        </p:nvSpPr>
        <p:spPr>
          <a:xfrm>
            <a:off x="4921321" y="2989780"/>
            <a:ext cx="1356189" cy="267128"/>
          </a:xfrm>
          <a:prstGeom prst="lef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Curved Right 9">
            <a:extLst>
              <a:ext uri="{FF2B5EF4-FFF2-40B4-BE49-F238E27FC236}">
                <a16:creationId xmlns:a16="http://schemas.microsoft.com/office/drawing/2014/main" xmlns="" id="{F481F488-019D-48D0-92C5-AEF3AB61CE7A}"/>
              </a:ext>
            </a:extLst>
          </p:cNvPr>
          <p:cNvSpPr/>
          <p:nvPr/>
        </p:nvSpPr>
        <p:spPr>
          <a:xfrm rot="1420469" flipV="1">
            <a:off x="904110" y="3609594"/>
            <a:ext cx="1387012" cy="2396112"/>
          </a:xfrm>
          <a:prstGeom prst="curvedRightArrow">
            <a:avLst>
              <a:gd name="adj1" fmla="val 25000"/>
              <a:gd name="adj2" fmla="val 56300"/>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b="1" dirty="0" smtClean="0">
                <a:solidFill>
                  <a:schemeClr val="tx1"/>
                </a:solidFill>
              </a:rPr>
              <a:t>Synthesis</a:t>
            </a:r>
            <a:endParaRPr lang="en-GB" dirty="0">
              <a:solidFill>
                <a:schemeClr val="tx1"/>
              </a:solidFill>
            </a:endParaRPr>
          </a:p>
        </p:txBody>
      </p:sp>
      <p:sp>
        <p:nvSpPr>
          <p:cNvPr id="17" name="Arrow: Curved Right 16">
            <a:extLst>
              <a:ext uri="{FF2B5EF4-FFF2-40B4-BE49-F238E27FC236}">
                <a16:creationId xmlns:a16="http://schemas.microsoft.com/office/drawing/2014/main" xmlns="" id="{D59A3861-03E9-43F2-AD0D-3AF97CE25111}"/>
              </a:ext>
            </a:extLst>
          </p:cNvPr>
          <p:cNvSpPr/>
          <p:nvPr/>
        </p:nvSpPr>
        <p:spPr>
          <a:xfrm rot="19483951" flipH="1" flipV="1">
            <a:off x="9512944" y="1890626"/>
            <a:ext cx="1202737" cy="2717047"/>
          </a:xfrm>
          <a:prstGeom prst="curvedRightArrow">
            <a:avLst>
              <a:gd name="adj1" fmla="val 25000"/>
              <a:gd name="adj2" fmla="val 56300"/>
              <a:gd name="adj3" fmla="val 434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tx1"/>
                </a:solidFill>
              </a:rPr>
              <a:t>Report</a:t>
            </a:r>
            <a:endParaRPr lang="en-GB" dirty="0">
              <a:solidFill>
                <a:schemeClr val="tx1"/>
              </a:solidFill>
            </a:endParaRPr>
          </a:p>
        </p:txBody>
      </p:sp>
      <p:sp>
        <p:nvSpPr>
          <p:cNvPr id="11" name="Rectangle: Rounded Corners 10">
            <a:extLst>
              <a:ext uri="{FF2B5EF4-FFF2-40B4-BE49-F238E27FC236}">
                <a16:creationId xmlns:a16="http://schemas.microsoft.com/office/drawing/2014/main" xmlns="" id="{500B0FF2-F823-4D0A-A4E0-8F1084C40965}"/>
              </a:ext>
            </a:extLst>
          </p:cNvPr>
          <p:cNvSpPr/>
          <p:nvPr/>
        </p:nvSpPr>
        <p:spPr>
          <a:xfrm>
            <a:off x="8024117" y="991239"/>
            <a:ext cx="4024825" cy="63564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Arial Rounded MT Bold" panose="020F0704030504030204" pitchFamily="34" charset="0"/>
              </a:rPr>
              <a:t>Parish Synod Report</a:t>
            </a:r>
            <a:endParaRPr lang="en-GB" sz="2800" b="1" dirty="0">
              <a:solidFill>
                <a:schemeClr val="tx1"/>
              </a:solidFill>
              <a:latin typeface="Arial Rounded MT Bold" panose="020F0704030504030204" pitchFamily="34" charset="0"/>
            </a:endParaRPr>
          </a:p>
        </p:txBody>
      </p:sp>
      <p:sp>
        <p:nvSpPr>
          <p:cNvPr id="16" name="Arrow: Right 15">
            <a:extLst>
              <a:ext uri="{FF2B5EF4-FFF2-40B4-BE49-F238E27FC236}">
                <a16:creationId xmlns:a16="http://schemas.microsoft.com/office/drawing/2014/main" xmlns="" id="{4FCE3AF2-0B36-49B3-A43B-87CBD451E846}"/>
              </a:ext>
            </a:extLst>
          </p:cNvPr>
          <p:cNvSpPr/>
          <p:nvPr/>
        </p:nvSpPr>
        <p:spPr>
          <a:xfrm rot="20107551">
            <a:off x="5521549" y="1715911"/>
            <a:ext cx="2938410" cy="924674"/>
          </a:xfrm>
          <a:prstGeom prst="rightArrow">
            <a:avLst/>
          </a:prstGeom>
          <a:solidFill>
            <a:srgbClr val="C0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Rounded MT Bold" panose="020F0704030504030204" pitchFamily="34" charset="0"/>
              </a:rPr>
              <a:t>Working Document for</a:t>
            </a:r>
          </a:p>
        </p:txBody>
      </p:sp>
      <p:sp>
        <p:nvSpPr>
          <p:cNvPr id="20" name="Arrow: Right 19">
            <a:extLst>
              <a:ext uri="{FF2B5EF4-FFF2-40B4-BE49-F238E27FC236}">
                <a16:creationId xmlns:a16="http://schemas.microsoft.com/office/drawing/2014/main" xmlns="" id="{06C64669-CE04-4C62-BF20-A9B9AE41ECFA}"/>
              </a:ext>
            </a:extLst>
          </p:cNvPr>
          <p:cNvSpPr/>
          <p:nvPr/>
        </p:nvSpPr>
        <p:spPr>
          <a:xfrm rot="20107551" flipH="1">
            <a:off x="7502025" y="1715910"/>
            <a:ext cx="2353001" cy="924674"/>
          </a:xfrm>
          <a:prstGeom prst="rightArrow">
            <a:avLst/>
          </a:prstGeom>
          <a:solidFill>
            <a:srgbClr val="C0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Rounded MT Bold" panose="020F0704030504030204" pitchFamily="34" charset="0"/>
              </a:rPr>
              <a:t>Synthesis</a:t>
            </a:r>
          </a:p>
        </p:txBody>
      </p:sp>
      <p:sp>
        <p:nvSpPr>
          <p:cNvPr id="21" name="Arrow: Right 20">
            <a:extLst>
              <a:ext uri="{FF2B5EF4-FFF2-40B4-BE49-F238E27FC236}">
                <a16:creationId xmlns:a16="http://schemas.microsoft.com/office/drawing/2014/main" xmlns="" id="{05F14A6F-3AD3-4567-ACF3-BDC4BDB1FB57}"/>
              </a:ext>
            </a:extLst>
          </p:cNvPr>
          <p:cNvSpPr/>
          <p:nvPr/>
        </p:nvSpPr>
        <p:spPr>
          <a:xfrm rot="1221082" flipH="1">
            <a:off x="2796607" y="1910710"/>
            <a:ext cx="2353001" cy="924674"/>
          </a:xfrm>
          <a:prstGeom prst="rightArrow">
            <a:avLst/>
          </a:prstGeom>
          <a:solidFill>
            <a:srgbClr val="C0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Rounded MT Bold" panose="020F0704030504030204" pitchFamily="34" charset="0"/>
              </a:rPr>
              <a:t>Final Report </a:t>
            </a:r>
          </a:p>
        </p:txBody>
      </p:sp>
      <p:pic>
        <p:nvPicPr>
          <p:cNvPr id="13" name="Picture 12">
            <a:extLst>
              <a:ext uri="{FF2B5EF4-FFF2-40B4-BE49-F238E27FC236}">
                <a16:creationId xmlns="" xmlns:a16="http://schemas.microsoft.com/office/drawing/2014/main" id="{51A19615-EB2D-4145-AC4E-293E5A2CE5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14" name="Picture 13">
            <a:extLst>
              <a:ext uri="{FF2B5EF4-FFF2-40B4-BE49-F238E27FC236}">
                <a16:creationId xmlns="" xmlns:a16="http://schemas.microsoft.com/office/drawing/2014/main" id="{1A197478-A1F6-4C19-A7BC-D1BD43D76C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2358293597"/>
      </p:ext>
    </p:extLst>
  </p:cSld>
  <p:clrMapOvr>
    <a:masterClrMapping/>
  </p:clrMapOvr>
  <mc:AlternateContent xmlns:mc="http://schemas.openxmlformats.org/markup-compatibility/2006" xmlns:p14="http://schemas.microsoft.com/office/powerpoint/2010/main">
    <mc:Choice Requires="p14">
      <p:transition spd="slow" p14:dur="2000" advTm="35340"/>
    </mc:Choice>
    <mc:Fallback xmlns="">
      <p:transition spd="slow" advTm="353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animBg="1"/>
      <p:bldP spid="17" grpId="0" animBg="1"/>
      <p:bldP spid="11" grpId="0" animBg="1"/>
      <p:bldP spid="16"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E9FCA47-1288-4115-B964-80C6DB403547}"/>
              </a:ext>
            </a:extLst>
          </p:cNvPr>
          <p:cNvSpPr txBox="1">
            <a:spLocks noChangeArrowheads="1"/>
          </p:cNvSpPr>
          <p:nvPr/>
        </p:nvSpPr>
        <p:spPr bwMode="auto">
          <a:xfrm rot="-1671892">
            <a:off x="203495" y="-397052"/>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altLang="en-US" sz="9600" b="1"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3</a:t>
            </a:r>
          </a:p>
        </p:txBody>
      </p:sp>
      <p:sp>
        <p:nvSpPr>
          <p:cNvPr id="6" name="TextBox 5">
            <a:extLst>
              <a:ext uri="{FF2B5EF4-FFF2-40B4-BE49-F238E27FC236}">
                <a16:creationId xmlns:a16="http://schemas.microsoft.com/office/drawing/2014/main" xmlns="" id="{C12523D6-61B6-4549-8C40-01B0C9A28F7E}"/>
              </a:ext>
            </a:extLst>
          </p:cNvPr>
          <p:cNvSpPr txBox="1">
            <a:spLocks noChangeArrowheads="1"/>
          </p:cNvSpPr>
          <p:nvPr/>
        </p:nvSpPr>
        <p:spPr bwMode="auto">
          <a:xfrm>
            <a:off x="2931458" y="202637"/>
            <a:ext cx="6696635" cy="1077218"/>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b="1"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rPr>
              <a:t>Normal Structure of a Consultation Session</a:t>
            </a:r>
            <a:endParaRPr kumimoji="0" lang="en-IN" altLang="en-US" b="1" i="0" u="none" strike="noStrike" kern="1200" cap="none" spc="0" normalizeH="0" baseline="0" noProof="0" dirty="0">
              <a:ln>
                <a:noFill/>
              </a:ln>
              <a:solidFill>
                <a:srgbClr val="000066"/>
              </a:solidFill>
              <a:effectLst/>
              <a:uLnTx/>
              <a:uFillTx/>
              <a:latin typeface="Arial Black" panose="020B0A04020102020204" pitchFamily="34" charset="0"/>
              <a:ea typeface="+mn-ea"/>
              <a:cs typeface="+mn-cs"/>
            </a:endParaRPr>
          </a:p>
        </p:txBody>
      </p:sp>
      <p:sp>
        <p:nvSpPr>
          <p:cNvPr id="2" name="TextBox 1">
            <a:extLst>
              <a:ext uri="{FF2B5EF4-FFF2-40B4-BE49-F238E27FC236}">
                <a16:creationId xmlns:a16="http://schemas.microsoft.com/office/drawing/2014/main" xmlns="" id="{E106AAD1-1B56-4CBF-801A-EB669328487F}"/>
              </a:ext>
            </a:extLst>
          </p:cNvPr>
          <p:cNvSpPr txBox="1"/>
          <p:nvPr/>
        </p:nvSpPr>
        <p:spPr>
          <a:xfrm>
            <a:off x="203770" y="999268"/>
            <a:ext cx="11988230" cy="420115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kumimoji="0" lang="en-GB" sz="2700" b="1" i="0" u="none" strike="noStrike" kern="1200" cap="none" spc="0" normalizeH="0" baseline="0" noProof="0" dirty="0">
                <a:ln>
                  <a:noFill/>
                </a:ln>
                <a:solidFill>
                  <a:prstClr val="white"/>
                </a:solidFill>
                <a:effectLst/>
                <a:uLnTx/>
                <a:uFillTx/>
                <a:latin typeface="Arial Rounded MT Bold" panose="020F0704030504030204" pitchFamily="34" charset="0"/>
              </a:rPr>
              <a:t> </a:t>
            </a:r>
            <a:endParaRPr kumimoji="0" lang="en-GB" sz="2400" b="1" i="0" u="none" strike="noStrike" kern="1200" cap="none" spc="0" normalizeH="0" baseline="0" noProof="0" dirty="0">
              <a:ln>
                <a:noFill/>
              </a:ln>
              <a:effectLst/>
              <a:uLnTx/>
              <a:uFillTx/>
              <a:latin typeface="Arial Rounded MT Bold" panose="020F0704030504030204" pitchFamily="34" charset="0"/>
            </a:endParaRP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lang="en-GB" sz="2400" b="1" noProof="0" dirty="0">
                <a:latin typeface="Arial Rounded MT Bold" panose="020F0704030504030204" pitchFamily="34" charset="0"/>
              </a:rPr>
              <a:t> 1. </a:t>
            </a:r>
            <a:r>
              <a:rPr lang="en-GB" sz="2400" b="1" noProof="0" dirty="0" smtClean="0">
                <a:latin typeface="Arial Rounded MT Bold" panose="020F0704030504030204" pitchFamily="34" charset="0"/>
              </a:rPr>
              <a:t> Prayer : Prayer </a:t>
            </a:r>
            <a:r>
              <a:rPr lang="en-GB" sz="2400" b="1" dirty="0">
                <a:latin typeface="Arial Rounded MT Bold" panose="020F0704030504030204" pitchFamily="34" charset="0"/>
              </a:rPr>
              <a:t> </a:t>
            </a:r>
            <a:r>
              <a:rPr lang="en-GB" sz="2400" b="1" dirty="0" smtClean="0">
                <a:latin typeface="Arial Rounded MT Bold" panose="020F0704030504030204" pitchFamily="34" charset="0"/>
              </a:rPr>
              <a:t>for the Synod  &amp; then </a:t>
            </a:r>
            <a:r>
              <a:rPr lang="en-GB" sz="2400" b="1" noProof="0" dirty="0" smtClean="0">
                <a:latin typeface="Arial Rounded MT Bold" panose="020F0704030504030204" pitchFamily="34" charset="0"/>
              </a:rPr>
              <a:t>Reading </a:t>
            </a:r>
            <a:r>
              <a:rPr lang="en-GB" sz="2400" b="1" noProof="0" dirty="0">
                <a:latin typeface="Arial Rounded MT Bold" panose="020F0704030504030204" pitchFamily="34" charset="0"/>
              </a:rPr>
              <a:t>of the Word (Ideal </a:t>
            </a:r>
            <a:r>
              <a:rPr lang="en-GB" sz="2400" b="1" noProof="0" dirty="0" smtClean="0">
                <a:latin typeface="Arial Rounded MT Bold" panose="020F0704030504030204" pitchFamily="34" charset="0"/>
              </a:rPr>
              <a:t>Passages</a:t>
            </a:r>
            <a:r>
              <a:rPr lang="en-GB" sz="2400" b="1" noProof="0" dirty="0">
                <a:latin typeface="Arial Rounded MT Bold" panose="020F0704030504030204" pitchFamily="34" charset="0"/>
              </a:rPr>
              <a:t>: one of the images  of Synodality from PD.)</a:t>
            </a: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kumimoji="0" lang="en-GB" sz="2400" b="1" i="0" u="none" strike="noStrike" kern="1200" cap="none" spc="0" normalizeH="0" dirty="0">
                <a:ln>
                  <a:noFill/>
                </a:ln>
                <a:effectLst/>
                <a:uLnTx/>
                <a:uFillTx/>
                <a:latin typeface="Arial Rounded MT Bold" panose="020F0704030504030204" pitchFamily="34" charset="0"/>
              </a:rPr>
              <a:t> Make short reflection on the image. </a:t>
            </a: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lang="en-GB" sz="2400" b="1" baseline="0" noProof="0" dirty="0">
                <a:latin typeface="Arial Rounded MT Bold" panose="020F0704030504030204" pitchFamily="34" charset="0"/>
              </a:rPr>
              <a:t> 2. </a:t>
            </a:r>
            <a:r>
              <a:rPr lang="en-GB" sz="2400" b="1" dirty="0">
                <a:latin typeface="Arial Rounded MT Bold" panose="020F0704030504030204" pitchFamily="34" charset="0"/>
              </a:rPr>
              <a:t>Project/ exhibit Logo. </a:t>
            </a:r>
            <a:r>
              <a:rPr lang="en-GB" sz="2400" b="1" baseline="0" noProof="0" dirty="0">
                <a:latin typeface="Arial Rounded MT Bold" panose="020F0704030504030204" pitchFamily="34" charset="0"/>
              </a:rPr>
              <a:t>Make</a:t>
            </a:r>
            <a:r>
              <a:rPr lang="en-GB" sz="2400" b="1" noProof="0" dirty="0">
                <a:latin typeface="Arial Rounded MT Bold" panose="020F0704030504030204" pitchFamily="34" charset="0"/>
              </a:rPr>
              <a:t> a prayer/reflection based on the logo. </a:t>
            </a: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kumimoji="0" lang="en-GB" sz="2400" b="1" i="0" u="none" strike="noStrike" kern="1200" cap="none" spc="0" normalizeH="0" baseline="0" dirty="0">
                <a:ln>
                  <a:noFill/>
                </a:ln>
                <a:effectLst/>
                <a:uLnTx/>
                <a:uFillTx/>
                <a:latin typeface="Arial Rounded MT Bold" panose="020F0704030504030204" pitchFamily="34" charset="0"/>
              </a:rPr>
              <a:t> </a:t>
            </a:r>
            <a:r>
              <a:rPr kumimoji="0" lang="en-GB" sz="2400" b="1" i="0" u="none" strike="noStrike" kern="1200" cap="none" spc="0" normalizeH="0" baseline="0" dirty="0" smtClean="0">
                <a:ln>
                  <a:noFill/>
                </a:ln>
                <a:effectLst/>
                <a:uLnTx/>
                <a:uFillTx/>
                <a:latin typeface="Arial Rounded MT Bold" panose="020F0704030504030204" pitchFamily="34" charset="0"/>
              </a:rPr>
              <a:t>3.Introduce</a:t>
            </a:r>
            <a:r>
              <a:rPr kumimoji="0" lang="en-GB" sz="2400" b="1" i="0" u="none" strike="noStrike" kern="1200" cap="none" spc="0" normalizeH="0" baseline="0" dirty="0">
                <a:ln>
                  <a:noFill/>
                </a:ln>
                <a:effectLst/>
                <a:uLnTx/>
                <a:uFillTx/>
                <a:latin typeface="Arial Rounded MT Bold" panose="020F0704030504030204" pitchFamily="34" charset="0"/>
              </a:rPr>
              <a:t>:</a:t>
            </a:r>
            <a:r>
              <a:rPr kumimoji="0" lang="en-GB" sz="2400" b="1" i="0" u="none" strike="noStrike" kern="1200" cap="none" spc="0" normalizeH="0" dirty="0">
                <a:ln>
                  <a:noFill/>
                </a:ln>
                <a:effectLst/>
                <a:uLnTx/>
                <a:uFillTx/>
                <a:latin typeface="Arial Rounded MT Bold" panose="020F0704030504030204" pitchFamily="34" charset="0"/>
              </a:rPr>
              <a:t> purpose of Synod and purpose of consultation in Brief. </a:t>
            </a: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lang="en-GB" sz="2400" b="1" noProof="0" dirty="0">
                <a:latin typeface="Arial Rounded MT Bold" panose="020F0704030504030204" pitchFamily="34" charset="0"/>
              </a:rPr>
              <a:t> </a:t>
            </a:r>
            <a:r>
              <a:rPr lang="en-GB" sz="2400" b="1" noProof="0" dirty="0" smtClean="0">
                <a:latin typeface="Arial Rounded MT Bold" panose="020F0704030504030204" pitchFamily="34" charset="0"/>
              </a:rPr>
              <a:t>4. Consultation </a:t>
            </a:r>
            <a:r>
              <a:rPr lang="en-GB" sz="2400" b="1" noProof="0" dirty="0">
                <a:latin typeface="Arial Rounded MT Bold" panose="020F0704030504030204" pitchFamily="34" charset="0"/>
              </a:rPr>
              <a:t>Questions: Choose </a:t>
            </a:r>
            <a:r>
              <a:rPr lang="en-GB" sz="2400" b="1" noProof="0" dirty="0" smtClean="0">
                <a:latin typeface="Arial Rounded MT Bold" panose="020F0704030504030204" pitchFamily="34" charset="0"/>
              </a:rPr>
              <a:t>the questions from the  </a:t>
            </a:r>
            <a:r>
              <a:rPr lang="en-GB" sz="2400" b="1" noProof="0" dirty="0">
                <a:latin typeface="Arial Rounded MT Bold" panose="020F0704030504030204" pitchFamily="34" charset="0"/>
              </a:rPr>
              <a:t>Questionnaires </a:t>
            </a:r>
            <a:r>
              <a:rPr lang="en-GB" sz="2400" b="1" noProof="0" dirty="0" smtClean="0">
                <a:latin typeface="Arial Rounded MT Bold" panose="020F0704030504030204" pitchFamily="34" charset="0"/>
              </a:rPr>
              <a:t>. </a:t>
            </a:r>
            <a:r>
              <a:rPr lang="en-GB" sz="2400" b="1" i="1" noProof="0" dirty="0" smtClean="0">
                <a:latin typeface="Arial Rounded MT Bold" panose="020F0704030504030204" pitchFamily="34" charset="0"/>
              </a:rPr>
              <a:t>Start with basic questions  a) Are we together ? b) if Yes how ? c) if no Why not ? d) What needs to be done.</a:t>
            </a:r>
            <a:endParaRPr lang="en-GB" sz="2400" b="1" i="1" noProof="0" dirty="0">
              <a:latin typeface="Arial Rounded MT Bold" panose="020F0704030504030204" pitchFamily="34" charset="0"/>
            </a:endParaRP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kumimoji="0" lang="en-GB" sz="2400" b="1" i="0" u="none" strike="noStrike" kern="1200" cap="none" spc="0" normalizeH="0" baseline="0" dirty="0">
                <a:ln>
                  <a:noFill/>
                </a:ln>
                <a:effectLst/>
                <a:uLnTx/>
                <a:uFillTx/>
                <a:latin typeface="Arial Rounded MT Bold" panose="020F0704030504030204" pitchFamily="34" charset="0"/>
              </a:rPr>
              <a:t> </a:t>
            </a:r>
            <a:r>
              <a:rPr kumimoji="0" lang="en-GB" sz="2400" b="1" i="0" u="none" strike="noStrike" kern="1200" cap="none" spc="0" normalizeH="0" baseline="0" dirty="0" smtClean="0">
                <a:ln>
                  <a:noFill/>
                </a:ln>
                <a:effectLst/>
                <a:uLnTx/>
                <a:uFillTx/>
                <a:latin typeface="Arial Rounded MT Bold" panose="020F0704030504030204" pitchFamily="34" charset="0"/>
              </a:rPr>
              <a:t>5.Listen</a:t>
            </a:r>
            <a:r>
              <a:rPr kumimoji="0" lang="en-GB" sz="2400" b="1" i="0" u="none" strike="noStrike" kern="1200" cap="none" spc="0" normalizeH="0" baseline="0" dirty="0">
                <a:ln>
                  <a:noFill/>
                </a:ln>
                <a:effectLst/>
                <a:uLnTx/>
                <a:uFillTx/>
                <a:latin typeface="Arial Rounded MT Bold" panose="020F0704030504030204" pitchFamily="34" charset="0"/>
              </a:rPr>
              <a:t>: Try to involve all.</a:t>
            </a:r>
            <a:r>
              <a:rPr kumimoji="0" lang="en-GB" sz="2400" b="1" i="0" u="none" strike="noStrike" kern="1200" cap="none" spc="0" normalizeH="0" dirty="0">
                <a:ln>
                  <a:noFill/>
                </a:ln>
                <a:effectLst/>
                <a:uLnTx/>
                <a:uFillTx/>
                <a:latin typeface="Arial Rounded MT Bold" panose="020F0704030504030204" pitchFamily="34" charset="0"/>
              </a:rPr>
              <a:t>  Animator not to talk too much at this time. </a:t>
            </a:r>
          </a:p>
          <a:p>
            <a:pPr marL="285750" marR="0" lvl="0" indent="-28575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è"/>
              <a:tabLst/>
              <a:defRPr/>
            </a:pPr>
            <a:r>
              <a:rPr lang="en-GB" sz="2400" b="1" noProof="0" dirty="0">
                <a:latin typeface="Arial Rounded MT Bold" panose="020F0704030504030204" pitchFamily="34" charset="0"/>
              </a:rPr>
              <a:t> </a:t>
            </a:r>
            <a:r>
              <a:rPr lang="en-GB" sz="2400" b="1" noProof="0" dirty="0" smtClean="0">
                <a:latin typeface="Arial Rounded MT Bold" panose="020F0704030504030204" pitchFamily="34" charset="0"/>
              </a:rPr>
              <a:t>6.Evaluation</a:t>
            </a:r>
            <a:r>
              <a:rPr lang="en-GB" sz="2400" b="1" noProof="0" dirty="0">
                <a:latin typeface="Arial Rounded MT Bold" panose="020F0704030504030204" pitchFamily="34" charset="0"/>
              </a:rPr>
              <a:t>: Feed back on how they journeyed the process. </a:t>
            </a:r>
            <a:endParaRPr kumimoji="0" lang="en-GB" sz="2400" b="1" i="0" u="none" strike="noStrike" kern="1200" cap="none" spc="0" normalizeH="0" baseline="0" noProof="0" dirty="0">
              <a:ln>
                <a:noFill/>
              </a:ln>
              <a:effectLst/>
              <a:uLnTx/>
              <a:uFillTx/>
              <a:latin typeface="Arial Rounded MT Bold" panose="020F0704030504030204" pitchFamily="34" charset="0"/>
            </a:endParaRPr>
          </a:p>
        </p:txBody>
      </p:sp>
      <p:sp>
        <p:nvSpPr>
          <p:cNvPr id="7" name="TextBox 6">
            <a:extLst>
              <a:ext uri="{FF2B5EF4-FFF2-40B4-BE49-F238E27FC236}">
                <a16:creationId xmlns:a16="http://schemas.microsoft.com/office/drawing/2014/main" xmlns="" id="{91CBE4F8-8A15-49E0-8AE2-F45A8DAB4D38}"/>
              </a:ext>
            </a:extLst>
          </p:cNvPr>
          <p:cNvSpPr txBox="1">
            <a:spLocks noChangeArrowheads="1"/>
          </p:cNvSpPr>
          <p:nvPr/>
        </p:nvSpPr>
        <p:spPr bwMode="auto">
          <a:xfrm>
            <a:off x="203771" y="5258567"/>
            <a:ext cx="11306912" cy="1200329"/>
          </a:xfrm>
          <a:prstGeom prst="rect">
            <a:avLst/>
          </a:prstGeom>
          <a:solidFill>
            <a:srgbClr val="FFFF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eaLnBrk="1" hangingPunct="1">
              <a:spcBef>
                <a:spcPct val="0"/>
              </a:spcBef>
              <a:buNone/>
            </a:pPr>
            <a:r>
              <a:rPr kumimoji="0" lang="en-GB" altLang="en-US" sz="2400" b="1" i="0" u="none" strike="noStrike" kern="1200" cap="none" spc="0" normalizeH="0" baseline="0" noProof="0" dirty="0">
                <a:ln>
                  <a:noFill/>
                </a:ln>
                <a:solidFill>
                  <a:srgbClr val="000066"/>
                </a:solidFill>
                <a:effectLst/>
                <a:uLnTx/>
                <a:uFillTx/>
                <a:latin typeface="Arial Rounded MT Bold" panose="020F0704030504030204" pitchFamily="34" charset="0"/>
              </a:rPr>
              <a:t>All the consultation</a:t>
            </a:r>
            <a:r>
              <a:rPr kumimoji="0" lang="en-GB" altLang="en-US" sz="2400" b="1" i="0" u="none" strike="noStrike" kern="1200" cap="none" spc="0" normalizeH="0" noProof="0" dirty="0">
                <a:ln>
                  <a:noFill/>
                </a:ln>
                <a:solidFill>
                  <a:srgbClr val="000066"/>
                </a:solidFill>
                <a:effectLst/>
                <a:uLnTx/>
                <a:uFillTx/>
                <a:latin typeface="Arial Rounded MT Bold" panose="020F0704030504030204" pitchFamily="34" charset="0"/>
              </a:rPr>
              <a:t> sessions should include two levels of </a:t>
            </a:r>
            <a:r>
              <a:rPr lang="en-GB" altLang="en-US" sz="2400" b="1" dirty="0">
                <a:solidFill>
                  <a:srgbClr val="000066"/>
                </a:solidFill>
                <a:latin typeface="Arial Rounded MT Bold" panose="020F0704030504030204" pitchFamily="34" charset="0"/>
              </a:rPr>
              <a:t>sharing: How we journey together as people of God (Faithful). How we journey together as a human family (All humans) or even as a universal family (Environment) </a:t>
            </a:r>
            <a:endParaRPr kumimoji="0" lang="en-IN" altLang="en-US" sz="2400" b="1" i="0" u="none" strike="noStrike" kern="1200" cap="none" spc="0" normalizeH="0" baseline="0" noProof="0" dirty="0">
              <a:ln>
                <a:noFill/>
              </a:ln>
              <a:solidFill>
                <a:srgbClr val="000066"/>
              </a:solidFill>
              <a:effectLst/>
              <a:uLnTx/>
              <a:uFillTx/>
              <a:latin typeface="Arial Rounded MT Bold" panose="020F0704030504030204" pitchFamily="34" charset="0"/>
            </a:endParaRPr>
          </a:p>
        </p:txBody>
      </p:sp>
      <p:pic>
        <p:nvPicPr>
          <p:cNvPr id="8" name="Picture 7">
            <a:extLst>
              <a:ext uri="{FF2B5EF4-FFF2-40B4-BE49-F238E27FC236}">
                <a16:creationId xmlns="" xmlns:a16="http://schemas.microsoft.com/office/drawing/2014/main" id="{51A19615-EB2D-4145-AC4E-293E5A2CE5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9" name="Picture 8">
            <a:extLst>
              <a:ext uri="{FF2B5EF4-FFF2-40B4-BE49-F238E27FC236}">
                <a16:creationId xmlns="" xmlns:a16="http://schemas.microsoft.com/office/drawing/2014/main" id="{1A197478-A1F6-4C19-A7BC-D1BD43D76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3436225726"/>
      </p:ext>
    </p:extLst>
  </p:cSld>
  <p:clrMapOvr>
    <a:masterClrMapping/>
  </p:clrMapOvr>
  <mc:AlternateContent xmlns:mc="http://schemas.openxmlformats.org/markup-compatibility/2006" xmlns:p14="http://schemas.microsoft.com/office/powerpoint/2010/main">
    <mc:Choice Requires="p14">
      <p:transition spd="slow" p14:dur="2000" advTm="50643"/>
    </mc:Choice>
    <mc:Fallback xmlns="">
      <p:transition spd="slow" advTm="50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E9FCA47-1288-4115-B964-80C6DB403547}"/>
              </a:ext>
            </a:extLst>
          </p:cNvPr>
          <p:cNvSpPr txBox="1">
            <a:spLocks noChangeArrowheads="1"/>
          </p:cNvSpPr>
          <p:nvPr/>
        </p:nvSpPr>
        <p:spPr bwMode="auto">
          <a:xfrm rot="-1671892">
            <a:off x="203495" y="-397052"/>
            <a:ext cx="13885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IN" altLang="en-US" sz="9600" b="1" dirty="0">
                <a:solidFill>
                  <a:schemeClr val="bg1"/>
                </a:solidFill>
                <a:latin typeface="Berlin Sans FB Demi" panose="020E0802020502020306" pitchFamily="34" charset="0"/>
              </a:rPr>
              <a:t>6</a:t>
            </a:r>
          </a:p>
        </p:txBody>
      </p:sp>
      <p:sp>
        <p:nvSpPr>
          <p:cNvPr id="6" name="TextBox 5">
            <a:extLst>
              <a:ext uri="{FF2B5EF4-FFF2-40B4-BE49-F238E27FC236}">
                <a16:creationId xmlns="" xmlns:a16="http://schemas.microsoft.com/office/drawing/2014/main" id="{C12523D6-61B6-4549-8C40-01B0C9A28F7E}"/>
              </a:ext>
            </a:extLst>
          </p:cNvPr>
          <p:cNvSpPr txBox="1">
            <a:spLocks noChangeArrowheads="1"/>
          </p:cNvSpPr>
          <p:nvPr/>
        </p:nvSpPr>
        <p:spPr bwMode="auto">
          <a:xfrm>
            <a:off x="1878349" y="202637"/>
            <a:ext cx="8180051" cy="523220"/>
          </a:xfrm>
          <a:prstGeom prst="rect">
            <a:avLst/>
          </a:prstGeom>
          <a:solidFill>
            <a:srgbClr val="FFC000"/>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b="1" dirty="0">
                <a:solidFill>
                  <a:srgbClr val="000066"/>
                </a:solidFill>
                <a:latin typeface="Arial Black" panose="020B0A04020102020204" pitchFamily="34" charset="0"/>
              </a:rPr>
              <a:t>Two Images of the Synod from the Bible</a:t>
            </a:r>
            <a:endParaRPr lang="en-IN" altLang="en-US" sz="2800" b="1" dirty="0">
              <a:solidFill>
                <a:srgbClr val="000066"/>
              </a:solidFill>
              <a:latin typeface="Arial Black" panose="020B0A04020102020204" pitchFamily="34" charset="0"/>
            </a:endParaRPr>
          </a:p>
        </p:txBody>
      </p:sp>
      <p:sp>
        <p:nvSpPr>
          <p:cNvPr id="2" name="TextBox 1">
            <a:extLst>
              <a:ext uri="{FF2B5EF4-FFF2-40B4-BE49-F238E27FC236}">
                <a16:creationId xmlns="" xmlns:a16="http://schemas.microsoft.com/office/drawing/2014/main" id="{E106AAD1-1B56-4CBF-801A-EB669328487F}"/>
              </a:ext>
            </a:extLst>
          </p:cNvPr>
          <p:cNvSpPr txBox="1"/>
          <p:nvPr/>
        </p:nvSpPr>
        <p:spPr>
          <a:xfrm>
            <a:off x="203770" y="1081985"/>
            <a:ext cx="6534487" cy="5693866"/>
          </a:xfrm>
          <a:prstGeom prst="rect">
            <a:avLst/>
          </a:prstGeom>
          <a:noFill/>
        </p:spPr>
        <p:txBody>
          <a:bodyPr wrap="square" rtlCol="0">
            <a:spAutoFit/>
          </a:bodyPr>
          <a:lstStyle/>
          <a:p>
            <a:pPr marL="285750" indent="-285750">
              <a:buClr>
                <a:schemeClr val="bg1"/>
              </a:buClr>
              <a:buFont typeface="Wingdings" panose="05000000000000000000" pitchFamily="2" charset="2"/>
              <a:buChar char="è"/>
            </a:pPr>
            <a:r>
              <a:rPr lang="en-GB" sz="2800" b="1" dirty="0">
                <a:solidFill>
                  <a:schemeClr val="bg1"/>
                </a:solidFill>
                <a:latin typeface="Arial Rounded MT Bold" panose="020F0704030504030204" pitchFamily="34" charset="0"/>
              </a:rPr>
              <a:t> </a:t>
            </a:r>
            <a:r>
              <a:rPr lang="en-GB" sz="2800" b="1" dirty="0">
                <a:latin typeface="Arial Rounded MT Bold" panose="020F0704030504030204" pitchFamily="34" charset="0"/>
              </a:rPr>
              <a:t>1. Image of </a:t>
            </a:r>
            <a:r>
              <a:rPr lang="en-GB" sz="2800" b="1" i="1" dirty="0">
                <a:latin typeface="Arial Rounded MT Bold" panose="020F0704030504030204" pitchFamily="34" charset="0"/>
              </a:rPr>
              <a:t>Jesus, Crowd &amp; Apostles.</a:t>
            </a:r>
            <a:r>
              <a:rPr lang="en-GB" sz="2800" b="1" dirty="0">
                <a:latin typeface="Arial Rounded MT Bold" panose="020F0704030504030204" pitchFamily="34" charset="0"/>
              </a:rPr>
              <a:t> (PD 17-21)</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 </a:t>
            </a:r>
            <a:r>
              <a:rPr lang="en-GB" sz="2800" b="1" i="1" dirty="0">
                <a:latin typeface="Arial Rounded MT Bold" panose="020F0704030504030204" pitchFamily="34" charset="0"/>
              </a:rPr>
              <a:t>Jesus</a:t>
            </a:r>
            <a:r>
              <a:rPr lang="en-GB" sz="2800" b="1" dirty="0">
                <a:latin typeface="Arial Rounded MT Bold" panose="020F0704030504030204" pitchFamily="34" charset="0"/>
              </a:rPr>
              <a:t> shows no partiality (marginalised). </a:t>
            </a:r>
          </a:p>
          <a:p>
            <a:pPr marL="285750" indent="-285750">
              <a:buClr>
                <a:schemeClr val="bg1"/>
              </a:buClr>
              <a:buFont typeface="Wingdings" panose="05000000000000000000" pitchFamily="2" charset="2"/>
              <a:buChar char="è"/>
            </a:pPr>
            <a:r>
              <a:rPr lang="en-GB" sz="2800" b="1" i="1" dirty="0">
                <a:latin typeface="Arial Rounded MT Bold" panose="020F0704030504030204" pitchFamily="34" charset="0"/>
              </a:rPr>
              <a:t>Crowd</a:t>
            </a:r>
            <a:r>
              <a:rPr lang="en-GB" sz="2800" b="1" dirty="0">
                <a:latin typeface="Arial Rounded MT Bold" panose="020F0704030504030204" pitchFamily="34" charset="0"/>
              </a:rPr>
              <a:t> indicates everyone, not chosen few alone, (Samaritan woman, Canaanite woman, centurion,…). </a:t>
            </a:r>
          </a:p>
          <a:p>
            <a:pPr marL="285750" indent="-285750">
              <a:buClr>
                <a:schemeClr val="bg1"/>
              </a:buClr>
              <a:buFont typeface="Wingdings" panose="05000000000000000000" pitchFamily="2" charset="2"/>
              <a:buChar char="è"/>
            </a:pPr>
            <a:r>
              <a:rPr lang="en-GB" sz="2800" b="1" i="1" dirty="0">
                <a:latin typeface="Arial Rounded MT Bold" panose="020F0704030504030204" pitchFamily="34" charset="0"/>
              </a:rPr>
              <a:t>Apostles</a:t>
            </a:r>
            <a:r>
              <a:rPr lang="en-GB" sz="2800" b="1" dirty="0">
                <a:latin typeface="Arial Rounded MT Bold" panose="020F0704030504030204" pitchFamily="34" charset="0"/>
              </a:rPr>
              <a:t> indicate not exclusive privilege of power but inclusive ministry of blessing to all. </a:t>
            </a:r>
          </a:p>
          <a:p>
            <a:pPr marL="285750" indent="-285750">
              <a:buClr>
                <a:schemeClr val="bg1"/>
              </a:buClr>
              <a:buFont typeface="Wingdings" panose="05000000000000000000" pitchFamily="2" charset="2"/>
              <a:buChar char="è"/>
            </a:pPr>
            <a:r>
              <a:rPr lang="en-GB" sz="2800" b="1" dirty="0">
                <a:latin typeface="Arial Rounded MT Bold" panose="020F0704030504030204" pitchFamily="34" charset="0"/>
              </a:rPr>
              <a:t>All the </a:t>
            </a:r>
            <a:r>
              <a:rPr lang="en-GB" sz="2800" b="1" i="1" dirty="0">
                <a:latin typeface="Arial Rounded MT Bold" panose="020F0704030504030204" pitchFamily="34" charset="0"/>
              </a:rPr>
              <a:t>three</a:t>
            </a:r>
            <a:r>
              <a:rPr lang="en-GB" sz="2800" b="1" dirty="0">
                <a:latin typeface="Arial Rounded MT Bold" panose="020F0704030504030204" pitchFamily="34" charset="0"/>
              </a:rPr>
              <a:t> must be present for a true Church. </a:t>
            </a:r>
          </a:p>
        </p:txBody>
      </p:sp>
      <p:pic>
        <p:nvPicPr>
          <p:cNvPr id="3" name="Picture 2">
            <a:extLst>
              <a:ext uri="{FF2B5EF4-FFF2-40B4-BE49-F238E27FC236}">
                <a16:creationId xmlns="" xmlns:a16="http://schemas.microsoft.com/office/drawing/2014/main" id="{C94486CB-FB10-4312-91BB-9EF05BBDACAA}"/>
              </a:ext>
            </a:extLst>
          </p:cNvPr>
          <p:cNvPicPr>
            <a:picLocks noChangeAspect="1"/>
          </p:cNvPicPr>
          <p:nvPr/>
        </p:nvPicPr>
        <p:blipFill>
          <a:blip r:embed="rId3"/>
          <a:stretch>
            <a:fillRect/>
          </a:stretch>
        </p:blipFill>
        <p:spPr>
          <a:xfrm>
            <a:off x="6528270" y="1559039"/>
            <a:ext cx="5459960" cy="4094970"/>
          </a:xfrm>
          <a:prstGeom prst="rect">
            <a:avLst/>
          </a:prstGeom>
        </p:spPr>
      </p:pic>
      <p:pic>
        <p:nvPicPr>
          <p:cNvPr id="7" name="Picture 6">
            <a:extLst>
              <a:ext uri="{FF2B5EF4-FFF2-40B4-BE49-F238E27FC236}">
                <a16:creationId xmlns="" xmlns:a16="http://schemas.microsoft.com/office/drawing/2014/main" id="{51A19615-EB2D-4145-AC4E-293E5A2CE5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9" y="0"/>
            <a:ext cx="1066193" cy="943711"/>
          </a:xfrm>
          <a:prstGeom prst="rect">
            <a:avLst/>
          </a:prstGeom>
        </p:spPr>
      </p:pic>
      <p:pic>
        <p:nvPicPr>
          <p:cNvPr id="8" name="Picture 7">
            <a:extLst>
              <a:ext uri="{FF2B5EF4-FFF2-40B4-BE49-F238E27FC236}">
                <a16:creationId xmlns="" xmlns:a16="http://schemas.microsoft.com/office/drawing/2014/main" id="{1A197478-A1F6-4C19-A7BC-D1BD43D76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3762" y="0"/>
            <a:ext cx="1138238" cy="1004888"/>
          </a:xfrm>
          <a:prstGeom prst="rect">
            <a:avLst/>
          </a:prstGeom>
        </p:spPr>
      </p:pic>
    </p:spTree>
    <p:custDataLst>
      <p:tags r:id="rId1"/>
    </p:custDataLst>
    <p:extLst>
      <p:ext uri="{BB962C8B-B14F-4D97-AF65-F5344CB8AC3E}">
        <p14:creationId xmlns:p14="http://schemas.microsoft.com/office/powerpoint/2010/main" val="4218583706"/>
      </p:ext>
    </p:extLst>
  </p:cSld>
  <p:clrMapOvr>
    <a:masterClrMapping/>
  </p:clrMapOvr>
  <mc:AlternateContent xmlns:mc="http://schemas.openxmlformats.org/markup-compatibility/2006" xmlns:p14="http://schemas.microsoft.com/office/powerpoint/2010/main">
    <mc:Choice Requires="p14">
      <p:transition spd="slow" p14:dur="2000" advTm="50643"/>
    </mc:Choice>
    <mc:Fallback xmlns="">
      <p:transition spd="slow" advTm="50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5"/>
</p:tagLst>
</file>

<file path=ppt/tags/tag10.xml><?xml version="1.0" encoding="utf-8"?>
<p:tagLst xmlns:a="http://schemas.openxmlformats.org/drawingml/2006/main" xmlns:r="http://schemas.openxmlformats.org/officeDocument/2006/relationships" xmlns:p="http://schemas.openxmlformats.org/presentationml/2006/main">
  <p:tag name="TIMING" val="|0.8|1.8|4.6|4.7|3.1|9.7|16.3"/>
</p:tagLst>
</file>

<file path=ppt/tags/tag11.xml><?xml version="1.0" encoding="utf-8"?>
<p:tagLst xmlns:a="http://schemas.openxmlformats.org/drawingml/2006/main" xmlns:r="http://schemas.openxmlformats.org/officeDocument/2006/relationships" xmlns:p="http://schemas.openxmlformats.org/presentationml/2006/main">
  <p:tag name="TIMING" val="|0.8|1.8|4.6|4.7|3.1|9.7|16.3"/>
</p:tagLst>
</file>

<file path=ppt/tags/tag12.xml><?xml version="1.0" encoding="utf-8"?>
<p:tagLst xmlns:a="http://schemas.openxmlformats.org/drawingml/2006/main" xmlns:r="http://schemas.openxmlformats.org/officeDocument/2006/relationships" xmlns:p="http://schemas.openxmlformats.org/presentationml/2006/main">
  <p:tag name="TIMING" val="|0.5|3.2|13|8.3|13.3|1.4"/>
</p:tagLst>
</file>

<file path=ppt/tags/tag13.xml><?xml version="1.0" encoding="utf-8"?>
<p:tagLst xmlns:a="http://schemas.openxmlformats.org/drawingml/2006/main" xmlns:r="http://schemas.openxmlformats.org/officeDocument/2006/relationships" xmlns:p="http://schemas.openxmlformats.org/presentationml/2006/main">
  <p:tag name="TIMING" val="|0.5|3.2|13|8.3|13.3|1.4"/>
</p:tagLst>
</file>

<file path=ppt/tags/tag14.xml><?xml version="1.0" encoding="utf-8"?>
<p:tagLst xmlns:a="http://schemas.openxmlformats.org/drawingml/2006/main" xmlns:r="http://schemas.openxmlformats.org/officeDocument/2006/relationships" xmlns:p="http://schemas.openxmlformats.org/presentationml/2006/main">
  <p:tag name="TIMING" val="|0.7|2.4|6.7|6.9|3.5|4|8.5"/>
</p:tagLst>
</file>

<file path=ppt/tags/tag15.xml><?xml version="1.0" encoding="utf-8"?>
<p:tagLst xmlns:a="http://schemas.openxmlformats.org/drawingml/2006/main" xmlns:r="http://schemas.openxmlformats.org/officeDocument/2006/relationships" xmlns:p="http://schemas.openxmlformats.org/presentationml/2006/main">
  <p:tag name="TIMING" val="|0.7|2.4|6.7|6.9|3.5|4|8.5"/>
</p:tagLst>
</file>

<file path=ppt/tags/tag16.xml><?xml version="1.0" encoding="utf-8"?>
<p:tagLst xmlns:a="http://schemas.openxmlformats.org/drawingml/2006/main" xmlns:r="http://schemas.openxmlformats.org/officeDocument/2006/relationships" xmlns:p="http://schemas.openxmlformats.org/presentationml/2006/main">
  <p:tag name="TIMING" val="|0.7|2.4|6.7|6.9|3.5|4|8.5"/>
</p:tagLst>
</file>

<file path=ppt/tags/tag17.xml><?xml version="1.0" encoding="utf-8"?>
<p:tagLst xmlns:a="http://schemas.openxmlformats.org/drawingml/2006/main" xmlns:r="http://schemas.openxmlformats.org/officeDocument/2006/relationships" xmlns:p="http://schemas.openxmlformats.org/presentationml/2006/main">
  <p:tag name="TIMING" val="|0.7|2.4|6.7|6.9|3.5|4|8.5"/>
</p:tagLst>
</file>

<file path=ppt/tags/tag18.xml><?xml version="1.0" encoding="utf-8"?>
<p:tagLst xmlns:a="http://schemas.openxmlformats.org/drawingml/2006/main" xmlns:r="http://schemas.openxmlformats.org/officeDocument/2006/relationships" xmlns:p="http://schemas.openxmlformats.org/presentationml/2006/main">
  <p:tag name="TIMING" val="|0.7|2.4|6.7|6.9|3.5|4|8.5"/>
</p:tagLst>
</file>

<file path=ppt/tags/tag19.xml><?xml version="1.0" encoding="utf-8"?>
<p:tagLst xmlns:a="http://schemas.openxmlformats.org/drawingml/2006/main" xmlns:r="http://schemas.openxmlformats.org/officeDocument/2006/relationships" xmlns:p="http://schemas.openxmlformats.org/presentationml/2006/main">
  <p:tag name="TIMING" val="|0.7|2.4|6.7|6.9|3.5|4|8.5"/>
</p:tagLst>
</file>

<file path=ppt/tags/tag2.xml><?xml version="1.0" encoding="utf-8"?>
<p:tagLst xmlns:a="http://schemas.openxmlformats.org/drawingml/2006/main" xmlns:r="http://schemas.openxmlformats.org/officeDocument/2006/relationships" xmlns:p="http://schemas.openxmlformats.org/presentationml/2006/main">
  <p:tag name="TIMING" val="|0.8|1.8|4.6|4.7|3.1|9.7|16.3"/>
</p:tagLst>
</file>

<file path=ppt/tags/tag20.xml><?xml version="1.0" encoding="utf-8"?>
<p:tagLst xmlns:a="http://schemas.openxmlformats.org/drawingml/2006/main" xmlns:r="http://schemas.openxmlformats.org/officeDocument/2006/relationships" xmlns:p="http://schemas.openxmlformats.org/presentationml/2006/main">
  <p:tag name="TIMING" val="|1.7|3.4|10.1|10|1.6"/>
</p:tagLst>
</file>

<file path=ppt/tags/tag3.xml><?xml version="1.0" encoding="utf-8"?>
<p:tagLst xmlns:a="http://schemas.openxmlformats.org/drawingml/2006/main" xmlns:r="http://schemas.openxmlformats.org/officeDocument/2006/relationships" xmlns:p="http://schemas.openxmlformats.org/presentationml/2006/main">
  <p:tag name="TIMING" val="|0.9|2.7|2.1|1.5|2.5|1.1|1.8|1.2|3.1|1.1|1.7|1.1|1.5|1.3|3.7|1.2"/>
</p:tagLst>
</file>

<file path=ppt/tags/tag4.xml><?xml version="1.0" encoding="utf-8"?>
<p:tagLst xmlns:a="http://schemas.openxmlformats.org/drawingml/2006/main" xmlns:r="http://schemas.openxmlformats.org/officeDocument/2006/relationships" xmlns:p="http://schemas.openxmlformats.org/presentationml/2006/main">
  <p:tag name="TIMING" val="|0.6|3.7|10.3|1.3|7.3|1.3|8.4|1|13.2|1.5|11.6|0.9"/>
</p:tagLst>
</file>

<file path=ppt/tags/tag5.xml><?xml version="1.0" encoding="utf-8"?>
<p:tagLst xmlns:a="http://schemas.openxmlformats.org/drawingml/2006/main" xmlns:r="http://schemas.openxmlformats.org/officeDocument/2006/relationships" xmlns:p="http://schemas.openxmlformats.org/presentationml/2006/main">
  <p:tag name="TIMING" val="|0.8|1.8|4.6|4.7|3.1|9.7|16.3"/>
</p:tagLst>
</file>

<file path=ppt/tags/tag6.xml><?xml version="1.0" encoding="utf-8"?>
<p:tagLst xmlns:a="http://schemas.openxmlformats.org/drawingml/2006/main" xmlns:r="http://schemas.openxmlformats.org/officeDocument/2006/relationships" xmlns:p="http://schemas.openxmlformats.org/presentationml/2006/main">
  <p:tag name="TIMING" val="|3|6.5"/>
</p:tagLst>
</file>

<file path=ppt/tags/tag7.xml><?xml version="1.0" encoding="utf-8"?>
<p:tagLst xmlns:a="http://schemas.openxmlformats.org/drawingml/2006/main" xmlns:r="http://schemas.openxmlformats.org/officeDocument/2006/relationships" xmlns:p="http://schemas.openxmlformats.org/presentationml/2006/main">
  <p:tag name="TIMING" val="|1.4|1.2|1.9|1.2|1|1|2|1|1.5|1.9|3.5|0.9|1.3|1.6|2.3|1.2|1|2.5"/>
</p:tagLst>
</file>

<file path=ppt/tags/tag8.xml><?xml version="1.0" encoding="utf-8"?>
<p:tagLst xmlns:a="http://schemas.openxmlformats.org/drawingml/2006/main" xmlns:r="http://schemas.openxmlformats.org/officeDocument/2006/relationships" xmlns:p="http://schemas.openxmlformats.org/presentationml/2006/main">
  <p:tag name="TIMING" val="|0.8|1.8|4.6|4.7|3.1|9.7|16.3"/>
</p:tagLst>
</file>

<file path=ppt/tags/tag9.xml><?xml version="1.0" encoding="utf-8"?>
<p:tagLst xmlns:a="http://schemas.openxmlformats.org/drawingml/2006/main" xmlns:r="http://schemas.openxmlformats.org/officeDocument/2006/relationships" xmlns:p="http://schemas.openxmlformats.org/presentationml/2006/main">
  <p:tag name="TIMING" val="|0.8|1.8|4.6|4.7|3.1|9.7|1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1645</Words>
  <Application>Microsoft Office PowerPoint</Application>
  <PresentationFormat>Custom</PresentationFormat>
  <Paragraphs>188</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General Process of a Synod</vt:lpstr>
      <vt:lpstr>PowerPoint Presentation</vt:lpstr>
      <vt:lpstr>PowerPoint Presentation</vt:lpstr>
      <vt:lpstr>PowerPoint Presentation</vt:lpstr>
      <vt:lpstr>Structure of Parish Animation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Valenie Pinto</dc:creator>
  <cp:lastModifiedBy>Dennis Dias</cp:lastModifiedBy>
  <cp:revision>19</cp:revision>
  <dcterms:created xsi:type="dcterms:W3CDTF">2021-10-11T09:14:34Z</dcterms:created>
  <dcterms:modified xsi:type="dcterms:W3CDTF">2021-10-11T17:06:54Z</dcterms:modified>
</cp:coreProperties>
</file>